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8"/>
  </p:notesMasterIdLst>
  <p:handoutMasterIdLst>
    <p:handoutMasterId r:id="rId39"/>
  </p:handoutMasterIdLst>
  <p:sldIdLst>
    <p:sldId id="1941" r:id="rId2"/>
    <p:sldId id="1236" r:id="rId3"/>
    <p:sldId id="1243" r:id="rId4"/>
    <p:sldId id="1207" r:id="rId5"/>
    <p:sldId id="1245" r:id="rId6"/>
    <p:sldId id="1285" r:id="rId7"/>
    <p:sldId id="1246" r:id="rId8"/>
    <p:sldId id="1247" r:id="rId9"/>
    <p:sldId id="1251" r:id="rId10"/>
    <p:sldId id="1286" r:id="rId11"/>
    <p:sldId id="1252" r:id="rId12"/>
    <p:sldId id="1218" r:id="rId13"/>
    <p:sldId id="1283" r:id="rId14"/>
    <p:sldId id="1284" r:id="rId15"/>
    <p:sldId id="1255" r:id="rId16"/>
    <p:sldId id="1256" r:id="rId17"/>
    <p:sldId id="1259" r:id="rId18"/>
    <p:sldId id="1260" r:id="rId19"/>
    <p:sldId id="1261" r:id="rId20"/>
    <p:sldId id="1287" r:id="rId21"/>
    <p:sldId id="1262" r:id="rId22"/>
    <p:sldId id="1280" r:id="rId23"/>
    <p:sldId id="1279" r:id="rId24"/>
    <p:sldId id="1263" r:id="rId25"/>
    <p:sldId id="1264" r:id="rId26"/>
    <p:sldId id="1265" r:id="rId27"/>
    <p:sldId id="1277" r:id="rId28"/>
    <p:sldId id="1288" r:id="rId29"/>
    <p:sldId id="1266" r:id="rId30"/>
    <p:sldId id="1272" r:id="rId31"/>
    <p:sldId id="1268" r:id="rId32"/>
    <p:sldId id="1274" r:id="rId33"/>
    <p:sldId id="1275" r:id="rId34"/>
    <p:sldId id="1276" r:id="rId35"/>
    <p:sldId id="1281" r:id="rId36"/>
    <p:sldId id="257" r:id="rId3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CDD4B"/>
    <a:srgbClr val="557440"/>
    <a:srgbClr val="6F7BA7"/>
    <a:srgbClr val="5A8ABC"/>
    <a:srgbClr val="459AC9"/>
    <a:srgbClr val="69BC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568" autoAdjust="0"/>
    <p:restoredTop sz="94660"/>
  </p:normalViewPr>
  <p:slideViewPr>
    <p:cSldViewPr snapToGrid="0">
      <p:cViewPr varScale="1">
        <p:scale>
          <a:sx n="71" d="100"/>
          <a:sy n="71" d="100"/>
        </p:scale>
        <p:origin x="77" y="77"/>
      </p:cViewPr>
      <p:guideLst/>
    </p:cSldViewPr>
  </p:slideViewPr>
  <p:notesTextViewPr>
    <p:cViewPr>
      <p:scale>
        <a:sx n="1" d="1"/>
        <a:sy n="1" d="1"/>
      </p:scale>
      <p:origin x="0" y="0"/>
    </p:cViewPr>
  </p:notesTextViewPr>
  <p:notesViewPr>
    <p:cSldViewPr snapToGrid="0">
      <p:cViewPr varScale="1">
        <p:scale>
          <a:sx n="99" d="100"/>
          <a:sy n="99" d="100"/>
        </p:scale>
        <p:origin x="3570"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FD803F95-94B7-4B18-BAC7-5747688A38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7B54AC39-E49D-45E2-A259-83DD830958D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738755F-3802-4CE8-BE86-7286F815F65C}" type="datetimeFigureOut">
              <a:rPr kumimoji="1" lang="ja-JP" altLang="en-US" smtClean="0"/>
              <a:t>2020/6/16</a:t>
            </a:fld>
            <a:endParaRPr kumimoji="1" lang="ja-JP" altLang="en-US"/>
          </a:p>
        </p:txBody>
      </p:sp>
      <p:sp>
        <p:nvSpPr>
          <p:cNvPr id="4" name="フッター プレースホルダー 3">
            <a:extLst>
              <a:ext uri="{FF2B5EF4-FFF2-40B4-BE49-F238E27FC236}">
                <a16:creationId xmlns:a16="http://schemas.microsoft.com/office/drawing/2014/main" id="{D5D52AE8-0E4B-453E-B913-510D15F42C8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32F71DAE-0398-422F-9194-351FCF7F270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15BE6A5-AD4B-4364-82C8-DF9AAEC99E3E}" type="slidenum">
              <a:rPr kumimoji="1" lang="ja-JP" altLang="en-US" smtClean="0"/>
              <a:t>‹#›</a:t>
            </a:fld>
            <a:endParaRPr kumimoji="1" lang="ja-JP" altLang="en-US"/>
          </a:p>
        </p:txBody>
      </p:sp>
    </p:spTree>
    <p:extLst>
      <p:ext uri="{BB962C8B-B14F-4D97-AF65-F5344CB8AC3E}">
        <p14:creationId xmlns:p14="http://schemas.microsoft.com/office/powerpoint/2010/main" val="15609560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0261B8-9D99-42A2-B75A-84883962E894}" type="datetimeFigureOut">
              <a:rPr kumimoji="1" lang="ja-JP" altLang="en-US" smtClean="0"/>
              <a:t>2020/6/16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0F2D71-C40C-4620-B268-241D1CC5EEFD}" type="slidenum">
              <a:rPr kumimoji="1" lang="ja-JP" altLang="en-US" smtClean="0"/>
              <a:t>‹#›</a:t>
            </a:fld>
            <a:endParaRPr kumimoji="1" lang="ja-JP" altLang="en-US"/>
          </a:p>
        </p:txBody>
      </p:sp>
    </p:spTree>
    <p:extLst>
      <p:ext uri="{BB962C8B-B14F-4D97-AF65-F5344CB8AC3E}">
        <p14:creationId xmlns:p14="http://schemas.microsoft.com/office/powerpoint/2010/main" val="40202461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0BAA81E-1604-4A33-8A50-C3F7255BD513}" type="slidenum">
              <a:rPr lang="en-US" altLang="ja-JP" smtClean="0"/>
              <a:pPr>
                <a:defRPr/>
              </a:pPr>
              <a:t>2</a:t>
            </a:fld>
            <a:endParaRPr lang="en-US" altLang="ja-JP"/>
          </a:p>
        </p:txBody>
      </p:sp>
    </p:spTree>
    <p:extLst>
      <p:ext uri="{BB962C8B-B14F-4D97-AF65-F5344CB8AC3E}">
        <p14:creationId xmlns:p14="http://schemas.microsoft.com/office/powerpoint/2010/main" val="31064879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0BAA81E-1604-4A33-8A50-C3F7255BD513}" type="slidenum">
              <a:rPr lang="en-US" altLang="ja-JP" smtClean="0"/>
              <a:pPr>
                <a:defRPr/>
              </a:pPr>
              <a:t>22</a:t>
            </a:fld>
            <a:endParaRPr lang="en-US" altLang="ja-JP"/>
          </a:p>
        </p:txBody>
      </p:sp>
    </p:spTree>
    <p:extLst>
      <p:ext uri="{BB962C8B-B14F-4D97-AF65-F5344CB8AC3E}">
        <p14:creationId xmlns:p14="http://schemas.microsoft.com/office/powerpoint/2010/main" val="12993360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0BAA81E-1604-4A33-8A50-C3F7255BD513}" type="slidenum">
              <a:rPr lang="en-US" altLang="ja-JP" smtClean="0"/>
              <a:pPr>
                <a:defRPr/>
              </a:pPr>
              <a:t>24</a:t>
            </a:fld>
            <a:endParaRPr lang="en-US" altLang="ja-JP"/>
          </a:p>
        </p:txBody>
      </p:sp>
    </p:spTree>
    <p:extLst>
      <p:ext uri="{BB962C8B-B14F-4D97-AF65-F5344CB8AC3E}">
        <p14:creationId xmlns:p14="http://schemas.microsoft.com/office/powerpoint/2010/main" val="31398697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0BAA81E-1604-4A33-8A50-C3F7255BD513}" type="slidenum">
              <a:rPr lang="en-US" altLang="ja-JP" smtClean="0"/>
              <a:pPr>
                <a:defRPr/>
              </a:pPr>
              <a:t>25</a:t>
            </a:fld>
            <a:endParaRPr lang="en-US" altLang="ja-JP"/>
          </a:p>
        </p:txBody>
      </p:sp>
    </p:spTree>
    <p:extLst>
      <p:ext uri="{BB962C8B-B14F-4D97-AF65-F5344CB8AC3E}">
        <p14:creationId xmlns:p14="http://schemas.microsoft.com/office/powerpoint/2010/main" val="685752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0BAA81E-1604-4A33-8A50-C3F7255BD513}" type="slidenum">
              <a:rPr lang="en-US" altLang="ja-JP" smtClean="0"/>
              <a:pPr>
                <a:defRPr/>
              </a:pPr>
              <a:t>26</a:t>
            </a:fld>
            <a:endParaRPr lang="en-US" altLang="ja-JP"/>
          </a:p>
        </p:txBody>
      </p:sp>
    </p:spTree>
    <p:extLst>
      <p:ext uri="{BB962C8B-B14F-4D97-AF65-F5344CB8AC3E}">
        <p14:creationId xmlns:p14="http://schemas.microsoft.com/office/powerpoint/2010/main" val="16410428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0BAA81E-1604-4A33-8A50-C3F7255BD513}" type="slidenum">
              <a:rPr lang="en-US" altLang="ja-JP" smtClean="0"/>
              <a:pPr>
                <a:defRPr/>
              </a:pPr>
              <a:t>27</a:t>
            </a:fld>
            <a:endParaRPr lang="en-US" altLang="ja-JP"/>
          </a:p>
        </p:txBody>
      </p:sp>
    </p:spTree>
    <p:extLst>
      <p:ext uri="{BB962C8B-B14F-4D97-AF65-F5344CB8AC3E}">
        <p14:creationId xmlns:p14="http://schemas.microsoft.com/office/powerpoint/2010/main" val="1227959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0BAA81E-1604-4A33-8A50-C3F7255BD513}" type="slidenum">
              <a:rPr lang="en-US" altLang="ja-JP" smtClean="0"/>
              <a:pPr>
                <a:defRPr/>
              </a:pPr>
              <a:t>28</a:t>
            </a:fld>
            <a:endParaRPr lang="en-US" altLang="ja-JP"/>
          </a:p>
        </p:txBody>
      </p:sp>
    </p:spTree>
    <p:extLst>
      <p:ext uri="{BB962C8B-B14F-4D97-AF65-F5344CB8AC3E}">
        <p14:creationId xmlns:p14="http://schemas.microsoft.com/office/powerpoint/2010/main" val="26007170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0BAA81E-1604-4A33-8A50-C3F7255BD513}" type="slidenum">
              <a:rPr lang="en-US" altLang="ja-JP" smtClean="0"/>
              <a:pPr>
                <a:defRPr/>
              </a:pPr>
              <a:t>30</a:t>
            </a:fld>
            <a:endParaRPr lang="en-US" altLang="ja-JP"/>
          </a:p>
        </p:txBody>
      </p:sp>
    </p:spTree>
    <p:extLst>
      <p:ext uri="{BB962C8B-B14F-4D97-AF65-F5344CB8AC3E}">
        <p14:creationId xmlns:p14="http://schemas.microsoft.com/office/powerpoint/2010/main" val="15540825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0BAA81E-1604-4A33-8A50-C3F7255BD513}" type="slidenum">
              <a:rPr lang="en-US" altLang="ja-JP" smtClean="0"/>
              <a:pPr>
                <a:defRPr/>
              </a:pPr>
              <a:t>32</a:t>
            </a:fld>
            <a:endParaRPr lang="en-US" altLang="ja-JP"/>
          </a:p>
        </p:txBody>
      </p:sp>
    </p:spTree>
    <p:extLst>
      <p:ext uri="{BB962C8B-B14F-4D97-AF65-F5344CB8AC3E}">
        <p14:creationId xmlns:p14="http://schemas.microsoft.com/office/powerpoint/2010/main" val="23915382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0BAA81E-1604-4A33-8A50-C3F7255BD513}" type="slidenum">
              <a:rPr lang="en-US" altLang="ja-JP" smtClean="0"/>
              <a:pPr>
                <a:defRPr/>
              </a:pPr>
              <a:t>33</a:t>
            </a:fld>
            <a:endParaRPr lang="en-US" altLang="ja-JP"/>
          </a:p>
        </p:txBody>
      </p:sp>
    </p:spTree>
    <p:extLst>
      <p:ext uri="{BB962C8B-B14F-4D97-AF65-F5344CB8AC3E}">
        <p14:creationId xmlns:p14="http://schemas.microsoft.com/office/powerpoint/2010/main" val="2358275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0BAA81E-1604-4A33-8A50-C3F7255BD513}" type="slidenum">
              <a:rPr lang="en-US" altLang="ja-JP" smtClean="0"/>
              <a:pPr>
                <a:defRPr/>
              </a:pPr>
              <a:t>34</a:t>
            </a:fld>
            <a:endParaRPr lang="en-US" altLang="ja-JP"/>
          </a:p>
        </p:txBody>
      </p:sp>
    </p:spTree>
    <p:extLst>
      <p:ext uri="{BB962C8B-B14F-4D97-AF65-F5344CB8AC3E}">
        <p14:creationId xmlns:p14="http://schemas.microsoft.com/office/powerpoint/2010/main" val="13658433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0BAA81E-1604-4A33-8A50-C3F7255BD513}" type="slidenum">
              <a:rPr lang="en-US" altLang="ja-JP" smtClean="0"/>
              <a:pPr>
                <a:defRPr/>
              </a:pPr>
              <a:t>4</a:t>
            </a:fld>
            <a:endParaRPr lang="en-US" altLang="ja-JP"/>
          </a:p>
        </p:txBody>
      </p:sp>
    </p:spTree>
    <p:extLst>
      <p:ext uri="{BB962C8B-B14F-4D97-AF65-F5344CB8AC3E}">
        <p14:creationId xmlns:p14="http://schemas.microsoft.com/office/powerpoint/2010/main" val="10074204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0BAA81E-1604-4A33-8A50-C3F7255BD513}" type="slidenum">
              <a:rPr lang="en-US" altLang="ja-JP" smtClean="0"/>
              <a:pPr>
                <a:defRPr/>
              </a:pPr>
              <a:t>35</a:t>
            </a:fld>
            <a:endParaRPr lang="en-US" altLang="ja-JP"/>
          </a:p>
        </p:txBody>
      </p:sp>
    </p:spTree>
    <p:extLst>
      <p:ext uri="{BB962C8B-B14F-4D97-AF65-F5344CB8AC3E}">
        <p14:creationId xmlns:p14="http://schemas.microsoft.com/office/powerpoint/2010/main" val="19075553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70BAA81E-1604-4A33-8A50-C3F7255BD513}" type="slidenum">
              <a:rPr lang="en-US" altLang="ja-JP" smtClean="0"/>
              <a:pPr>
                <a:defRPr/>
              </a:pPr>
              <a:t>7</a:t>
            </a:fld>
            <a:endParaRPr lang="en-US" altLang="ja-JP"/>
          </a:p>
        </p:txBody>
      </p:sp>
    </p:spTree>
    <p:extLst>
      <p:ext uri="{BB962C8B-B14F-4D97-AF65-F5344CB8AC3E}">
        <p14:creationId xmlns:p14="http://schemas.microsoft.com/office/powerpoint/2010/main" val="17179059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70BAA81E-1604-4A33-8A50-C3F7255BD513}" type="slidenum">
              <a:rPr lang="en-US" altLang="ja-JP" smtClean="0"/>
              <a:pPr>
                <a:defRPr/>
              </a:pPr>
              <a:t>9</a:t>
            </a:fld>
            <a:endParaRPr lang="en-US" altLang="ja-JP"/>
          </a:p>
        </p:txBody>
      </p:sp>
    </p:spTree>
    <p:extLst>
      <p:ext uri="{BB962C8B-B14F-4D97-AF65-F5344CB8AC3E}">
        <p14:creationId xmlns:p14="http://schemas.microsoft.com/office/powerpoint/2010/main" val="37633264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70BAA81E-1604-4A33-8A50-C3F7255BD513}" type="slidenum">
              <a:rPr lang="en-US" altLang="ja-JP" smtClean="0"/>
              <a:pPr>
                <a:defRPr/>
              </a:pPr>
              <a:t>10</a:t>
            </a:fld>
            <a:endParaRPr lang="en-US" altLang="ja-JP"/>
          </a:p>
        </p:txBody>
      </p:sp>
    </p:spTree>
    <p:extLst>
      <p:ext uri="{BB962C8B-B14F-4D97-AF65-F5344CB8AC3E}">
        <p14:creationId xmlns:p14="http://schemas.microsoft.com/office/powerpoint/2010/main" val="26898196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0BAA81E-1604-4A33-8A50-C3F7255BD513}" type="slidenum">
              <a:rPr lang="en-US" altLang="ja-JP" smtClean="0"/>
              <a:pPr>
                <a:defRPr/>
              </a:pPr>
              <a:t>16</a:t>
            </a:fld>
            <a:endParaRPr lang="en-US" altLang="ja-JP"/>
          </a:p>
        </p:txBody>
      </p:sp>
    </p:spTree>
    <p:extLst>
      <p:ext uri="{BB962C8B-B14F-4D97-AF65-F5344CB8AC3E}">
        <p14:creationId xmlns:p14="http://schemas.microsoft.com/office/powerpoint/2010/main" val="8654855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0BAA81E-1604-4A33-8A50-C3F7255BD513}" type="slidenum">
              <a:rPr lang="en-US" altLang="ja-JP" smtClean="0"/>
              <a:pPr>
                <a:defRPr/>
              </a:pPr>
              <a:t>18</a:t>
            </a:fld>
            <a:endParaRPr lang="en-US" altLang="ja-JP"/>
          </a:p>
        </p:txBody>
      </p:sp>
    </p:spTree>
    <p:extLst>
      <p:ext uri="{BB962C8B-B14F-4D97-AF65-F5344CB8AC3E}">
        <p14:creationId xmlns:p14="http://schemas.microsoft.com/office/powerpoint/2010/main" val="8736213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0BAA81E-1604-4A33-8A50-C3F7255BD513}" type="slidenum">
              <a:rPr lang="en-US" altLang="ja-JP" smtClean="0"/>
              <a:pPr>
                <a:defRPr/>
              </a:pPr>
              <a:t>19</a:t>
            </a:fld>
            <a:endParaRPr lang="en-US" altLang="ja-JP"/>
          </a:p>
        </p:txBody>
      </p:sp>
    </p:spTree>
    <p:extLst>
      <p:ext uri="{BB962C8B-B14F-4D97-AF65-F5344CB8AC3E}">
        <p14:creationId xmlns:p14="http://schemas.microsoft.com/office/powerpoint/2010/main" val="22812332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0BAA81E-1604-4A33-8A50-C3F7255BD513}" type="slidenum">
              <a:rPr lang="en-US" altLang="ja-JP" smtClean="0"/>
              <a:pPr>
                <a:defRPr/>
              </a:pPr>
              <a:t>20</a:t>
            </a:fld>
            <a:endParaRPr lang="en-US" altLang="ja-JP"/>
          </a:p>
        </p:txBody>
      </p:sp>
    </p:spTree>
    <p:extLst>
      <p:ext uri="{BB962C8B-B14F-4D97-AF65-F5344CB8AC3E}">
        <p14:creationId xmlns:p14="http://schemas.microsoft.com/office/powerpoint/2010/main" val="24559620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タイトル スライド">
    <p:spTree>
      <p:nvGrpSpPr>
        <p:cNvPr id="1" name=""/>
        <p:cNvGrpSpPr/>
        <p:nvPr/>
      </p:nvGrpSpPr>
      <p:grpSpPr>
        <a:xfrm>
          <a:off x="0" y="0"/>
          <a:ext cx="0" cy="0"/>
          <a:chOff x="0" y="0"/>
          <a:chExt cx="0" cy="0"/>
        </a:xfrm>
      </p:grpSpPr>
      <p:grpSp>
        <p:nvGrpSpPr>
          <p:cNvPr id="7" name="グループ化 6">
            <a:extLst>
              <a:ext uri="{FF2B5EF4-FFF2-40B4-BE49-F238E27FC236}">
                <a16:creationId xmlns:a16="http://schemas.microsoft.com/office/drawing/2014/main" id="{3EBD6B93-6FAF-48BF-AD68-9011537F89E2}"/>
              </a:ext>
            </a:extLst>
          </p:cNvPr>
          <p:cNvGrpSpPr/>
          <p:nvPr userDrawn="1"/>
        </p:nvGrpSpPr>
        <p:grpSpPr>
          <a:xfrm>
            <a:off x="-14734" y="-10706"/>
            <a:ext cx="12198713" cy="6868706"/>
            <a:chOff x="-6713" y="-10706"/>
            <a:chExt cx="12198713" cy="6868706"/>
          </a:xfrm>
        </p:grpSpPr>
        <p:sp>
          <p:nvSpPr>
            <p:cNvPr id="9" name="正方形/長方形 8">
              <a:extLst>
                <a:ext uri="{FF2B5EF4-FFF2-40B4-BE49-F238E27FC236}">
                  <a16:creationId xmlns:a16="http://schemas.microsoft.com/office/drawing/2014/main" id="{905F6772-A27B-495D-B989-091A253E3704}"/>
                </a:ext>
              </a:extLst>
            </p:cNvPr>
            <p:cNvSpPr/>
            <p:nvPr/>
          </p:nvSpPr>
          <p:spPr>
            <a:xfrm>
              <a:off x="9331" y="0"/>
              <a:ext cx="12182669" cy="6858000"/>
            </a:xfrm>
            <a:prstGeom prst="rect">
              <a:avLst/>
            </a:prstGeom>
            <a:gradFill>
              <a:gsLst>
                <a:gs pos="0">
                  <a:srgbClr val="002060"/>
                </a:gs>
                <a:gs pos="100000">
                  <a:schemeClr val="accent2"/>
                </a:gs>
              </a:gsLst>
              <a:lin ang="120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フリーフォーム: 図形 9">
              <a:extLst>
                <a:ext uri="{FF2B5EF4-FFF2-40B4-BE49-F238E27FC236}">
                  <a16:creationId xmlns:a16="http://schemas.microsoft.com/office/drawing/2014/main" id="{D87E1FA7-2CC0-4F63-9D6D-B2CE2163DC5A}"/>
                </a:ext>
              </a:extLst>
            </p:cNvPr>
            <p:cNvSpPr/>
            <p:nvPr/>
          </p:nvSpPr>
          <p:spPr>
            <a:xfrm>
              <a:off x="-1" y="-10706"/>
              <a:ext cx="9432853" cy="6854659"/>
            </a:xfrm>
            <a:custGeom>
              <a:avLst/>
              <a:gdLst>
                <a:gd name="connsiteX0" fmla="*/ 0 w 11814629"/>
                <a:gd name="connsiteY0" fmla="*/ 0 h 12235543"/>
                <a:gd name="connsiteX1" fmla="*/ 0 w 11814629"/>
                <a:gd name="connsiteY1" fmla="*/ 12235543 h 12235543"/>
                <a:gd name="connsiteX2" fmla="*/ 11814629 w 11814629"/>
                <a:gd name="connsiteY2" fmla="*/ 12235543 h 12235543"/>
                <a:gd name="connsiteX3" fmla="*/ 5123543 w 11814629"/>
                <a:gd name="connsiteY3" fmla="*/ 29029 h 12235543"/>
                <a:gd name="connsiteX4" fmla="*/ 0 w 11814629"/>
                <a:gd name="connsiteY4" fmla="*/ 0 h 12235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14629" h="12235543">
                  <a:moveTo>
                    <a:pt x="0" y="0"/>
                  </a:moveTo>
                  <a:lnTo>
                    <a:pt x="0" y="12235543"/>
                  </a:lnTo>
                  <a:lnTo>
                    <a:pt x="11814629" y="12235543"/>
                  </a:lnTo>
                  <a:lnTo>
                    <a:pt x="5123543" y="29029"/>
                  </a:lnTo>
                  <a:lnTo>
                    <a:pt x="0" y="0"/>
                  </a:lnTo>
                  <a:close/>
                </a:path>
              </a:pathLst>
            </a:custGeom>
            <a:gradFill flip="none" rotWithShape="1">
              <a:gsLst>
                <a:gs pos="0">
                  <a:srgbClr val="002060"/>
                </a:gs>
                <a:gs pos="100000">
                  <a:schemeClr val="accent2"/>
                </a:gs>
              </a:gsLst>
              <a:lin ang="16200000" scaled="1"/>
              <a:tileRect/>
            </a:gradFill>
            <a:ln w="38100">
              <a:noFill/>
            </a:ln>
          </p:spPr>
          <p:txBody>
            <a:bodyPr wrap="square" rtlCol="0" anchor="ctr">
              <a:spAutoFit/>
            </a:bodyPr>
            <a:lstStyle/>
            <a:p>
              <a:pPr marL="213751" indent="-8906" algn="l">
                <a:spcBef>
                  <a:spcPts val="600"/>
                </a:spcBef>
              </a:pPr>
              <a:endParaRPr kumimoji="1" lang="ja-JP" altLang="en-US" sz="2800" b="1" kern="1400" dirty="0">
                <a:solidFill>
                  <a:schemeClr val="bg1"/>
                </a:solidFill>
                <a:latin typeface="メイリオ" panose="020B0604030504040204" pitchFamily="50" charset="-128"/>
                <a:ea typeface="メイリオ" panose="020B0604030504040204" pitchFamily="50" charset="-128"/>
              </a:endParaRPr>
            </a:p>
          </p:txBody>
        </p:sp>
        <p:sp>
          <p:nvSpPr>
            <p:cNvPr id="11" name="フリーフォーム: 図形 10">
              <a:extLst>
                <a:ext uri="{FF2B5EF4-FFF2-40B4-BE49-F238E27FC236}">
                  <a16:creationId xmlns:a16="http://schemas.microsoft.com/office/drawing/2014/main" id="{9B2D60A7-7BB5-4A93-86DB-6CF53DF4849B}"/>
                </a:ext>
              </a:extLst>
            </p:cNvPr>
            <p:cNvSpPr/>
            <p:nvPr/>
          </p:nvSpPr>
          <p:spPr>
            <a:xfrm>
              <a:off x="6313570" y="0"/>
              <a:ext cx="5303921" cy="6858000"/>
            </a:xfrm>
            <a:custGeom>
              <a:avLst/>
              <a:gdLst>
                <a:gd name="connsiteX0" fmla="*/ 3338285 w 7271657"/>
                <a:gd name="connsiteY0" fmla="*/ 14514 h 12221029"/>
                <a:gd name="connsiteX1" fmla="*/ 0 w 7271657"/>
                <a:gd name="connsiteY1" fmla="*/ 12221029 h 12221029"/>
                <a:gd name="connsiteX2" fmla="*/ 7271657 w 7271657"/>
                <a:gd name="connsiteY2" fmla="*/ 12221029 h 12221029"/>
                <a:gd name="connsiteX3" fmla="*/ 7271657 w 7271657"/>
                <a:gd name="connsiteY3" fmla="*/ 0 h 12221029"/>
                <a:gd name="connsiteX4" fmla="*/ 3338285 w 7271657"/>
                <a:gd name="connsiteY4" fmla="*/ 14514 h 122210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71657" h="12221029">
                  <a:moveTo>
                    <a:pt x="3338285" y="14514"/>
                  </a:moveTo>
                  <a:lnTo>
                    <a:pt x="0" y="12221029"/>
                  </a:lnTo>
                  <a:lnTo>
                    <a:pt x="7271657" y="12221029"/>
                  </a:lnTo>
                  <a:lnTo>
                    <a:pt x="7271657" y="0"/>
                  </a:lnTo>
                  <a:lnTo>
                    <a:pt x="3338285" y="14514"/>
                  </a:lnTo>
                  <a:close/>
                </a:path>
              </a:pathLst>
            </a:custGeom>
            <a:gradFill>
              <a:gsLst>
                <a:gs pos="0">
                  <a:schemeClr val="tx2">
                    <a:lumMod val="75000"/>
                  </a:schemeClr>
                </a:gs>
                <a:gs pos="100000">
                  <a:schemeClr val="accent2"/>
                </a:gs>
              </a:gsLst>
              <a:lin ang="0" scaled="1"/>
            </a:gradFill>
            <a:ln w="38100">
              <a:noFill/>
            </a:ln>
          </p:spPr>
          <p:txBody>
            <a:bodyPr wrap="square" rtlCol="0" anchor="ctr">
              <a:spAutoFit/>
            </a:bodyPr>
            <a:lstStyle/>
            <a:p>
              <a:pPr marL="213751" indent="-8906" algn="l">
                <a:spcBef>
                  <a:spcPts val="600"/>
                </a:spcBef>
              </a:pPr>
              <a:endParaRPr kumimoji="1" lang="ja-JP" altLang="en-US" sz="2800" b="1" kern="1400" dirty="0">
                <a:solidFill>
                  <a:schemeClr val="bg1"/>
                </a:solidFill>
                <a:latin typeface="メイリオ" panose="020B0604030504040204" pitchFamily="50" charset="-128"/>
                <a:ea typeface="メイリオ" panose="020B0604030504040204" pitchFamily="50" charset="-128"/>
              </a:endParaRPr>
            </a:p>
          </p:txBody>
        </p:sp>
        <p:sp>
          <p:nvSpPr>
            <p:cNvPr id="12" name="フリーフォーム: 図形 11">
              <a:extLst>
                <a:ext uri="{FF2B5EF4-FFF2-40B4-BE49-F238E27FC236}">
                  <a16:creationId xmlns:a16="http://schemas.microsoft.com/office/drawing/2014/main" id="{FF411FAD-4CFA-4E23-882C-3E9049DCA696}"/>
                </a:ext>
              </a:extLst>
            </p:cNvPr>
            <p:cNvSpPr/>
            <p:nvPr/>
          </p:nvSpPr>
          <p:spPr>
            <a:xfrm rot="10800000">
              <a:off x="-6713" y="3821130"/>
              <a:ext cx="7693954" cy="3036870"/>
            </a:xfrm>
            <a:custGeom>
              <a:avLst/>
              <a:gdLst>
                <a:gd name="connsiteX0" fmla="*/ 0 w 6896100"/>
                <a:gd name="connsiteY0" fmla="*/ 2571750 h 7219950"/>
                <a:gd name="connsiteX1" fmla="*/ 6896100 w 6896100"/>
                <a:gd name="connsiteY1" fmla="*/ 7219950 h 7219950"/>
                <a:gd name="connsiteX2" fmla="*/ 6896100 w 6896100"/>
                <a:gd name="connsiteY2" fmla="*/ 0 h 7219950"/>
                <a:gd name="connsiteX3" fmla="*/ 1047750 w 6896100"/>
                <a:gd name="connsiteY3" fmla="*/ 0 h 7219950"/>
                <a:gd name="connsiteX4" fmla="*/ 0 w 6896100"/>
                <a:gd name="connsiteY4" fmla="*/ 2571750 h 7219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96100" h="7219950">
                  <a:moveTo>
                    <a:pt x="0" y="2571750"/>
                  </a:moveTo>
                  <a:lnTo>
                    <a:pt x="6896100" y="7219950"/>
                  </a:lnTo>
                  <a:lnTo>
                    <a:pt x="6896100" y="0"/>
                  </a:lnTo>
                  <a:lnTo>
                    <a:pt x="1047750" y="0"/>
                  </a:lnTo>
                  <a:lnTo>
                    <a:pt x="0" y="2571750"/>
                  </a:lnTo>
                  <a:close/>
                </a:path>
              </a:pathLst>
            </a:custGeom>
            <a:gradFill>
              <a:gsLst>
                <a:gs pos="0">
                  <a:schemeClr val="accent2"/>
                </a:gs>
                <a:gs pos="100000">
                  <a:schemeClr val="tx2"/>
                </a:gs>
              </a:gsLst>
              <a:lin ang="10800000" scaled="0"/>
            </a:gradFill>
            <a:ln w="38100">
              <a:noFill/>
            </a:ln>
          </p:spPr>
          <p:txBody>
            <a:bodyPr wrap="square" rtlCol="0" anchor="ctr">
              <a:spAutoFit/>
            </a:bodyPr>
            <a:lstStyle/>
            <a:p>
              <a:pPr marL="213751" indent="-8906" algn="l">
                <a:spcBef>
                  <a:spcPts val="600"/>
                </a:spcBef>
              </a:pPr>
              <a:endParaRPr kumimoji="1" lang="ja-JP" altLang="en-US" sz="2800" b="1" kern="1400" dirty="0">
                <a:solidFill>
                  <a:schemeClr val="bg1"/>
                </a:solidFill>
                <a:latin typeface="メイリオ" panose="020B0604030504040204" pitchFamily="50" charset="-128"/>
                <a:ea typeface="メイリオ" panose="020B0604030504040204" pitchFamily="50" charset="-128"/>
              </a:endParaRPr>
            </a:p>
          </p:txBody>
        </p:sp>
        <p:sp>
          <p:nvSpPr>
            <p:cNvPr id="13" name="フリーフォーム: 図形 12">
              <a:extLst>
                <a:ext uri="{FF2B5EF4-FFF2-40B4-BE49-F238E27FC236}">
                  <a16:creationId xmlns:a16="http://schemas.microsoft.com/office/drawing/2014/main" id="{9C75A290-C6B2-49A4-BDEF-F0DE9ECCA1DD}"/>
                </a:ext>
              </a:extLst>
            </p:cNvPr>
            <p:cNvSpPr/>
            <p:nvPr/>
          </p:nvSpPr>
          <p:spPr>
            <a:xfrm rot="10800000">
              <a:off x="6264555" y="1957284"/>
              <a:ext cx="5153763" cy="4886665"/>
            </a:xfrm>
            <a:custGeom>
              <a:avLst/>
              <a:gdLst>
                <a:gd name="connsiteX0" fmla="*/ 6763657 w 10363200"/>
                <a:gd name="connsiteY0" fmla="*/ 9027886 h 9027886"/>
                <a:gd name="connsiteX1" fmla="*/ 0 w 10363200"/>
                <a:gd name="connsiteY1" fmla="*/ 0 h 9027886"/>
                <a:gd name="connsiteX2" fmla="*/ 10363200 w 10363200"/>
                <a:gd name="connsiteY2" fmla="*/ 0 h 9027886"/>
                <a:gd name="connsiteX3" fmla="*/ 6763657 w 10363200"/>
                <a:gd name="connsiteY3" fmla="*/ 9027886 h 9027886"/>
              </a:gdLst>
              <a:ahLst/>
              <a:cxnLst>
                <a:cxn ang="0">
                  <a:pos x="connsiteX0" y="connsiteY0"/>
                </a:cxn>
                <a:cxn ang="0">
                  <a:pos x="connsiteX1" y="connsiteY1"/>
                </a:cxn>
                <a:cxn ang="0">
                  <a:pos x="connsiteX2" y="connsiteY2"/>
                </a:cxn>
                <a:cxn ang="0">
                  <a:pos x="connsiteX3" y="connsiteY3"/>
                </a:cxn>
              </a:cxnLst>
              <a:rect l="l" t="t" r="r" b="b"/>
              <a:pathLst>
                <a:path w="10363200" h="9027886">
                  <a:moveTo>
                    <a:pt x="6763657" y="9027886"/>
                  </a:moveTo>
                  <a:lnTo>
                    <a:pt x="0" y="0"/>
                  </a:lnTo>
                  <a:lnTo>
                    <a:pt x="10363200" y="0"/>
                  </a:lnTo>
                  <a:lnTo>
                    <a:pt x="6763657" y="9027886"/>
                  </a:lnTo>
                  <a:close/>
                </a:path>
              </a:pathLst>
            </a:custGeom>
            <a:gradFill>
              <a:gsLst>
                <a:gs pos="0">
                  <a:schemeClr val="tx2">
                    <a:lumMod val="75000"/>
                  </a:schemeClr>
                </a:gs>
                <a:gs pos="100000">
                  <a:schemeClr val="accent2"/>
                </a:gs>
              </a:gsLst>
              <a:lin ang="0" scaled="1"/>
            </a:gradFill>
            <a:ln w="38100">
              <a:noFill/>
            </a:ln>
          </p:spPr>
          <p:txBody>
            <a:bodyPr wrap="square" rtlCol="0" anchor="ctr">
              <a:spAutoFit/>
            </a:bodyPr>
            <a:lstStyle/>
            <a:p>
              <a:pPr marL="213751" indent="-8906" algn="l">
                <a:spcBef>
                  <a:spcPts val="600"/>
                </a:spcBef>
              </a:pPr>
              <a:endParaRPr kumimoji="1" lang="ja-JP" altLang="en-US" sz="2800" b="1" kern="1400" dirty="0">
                <a:solidFill>
                  <a:schemeClr val="bg1"/>
                </a:solidFill>
                <a:latin typeface="メイリオ" panose="020B0604030504040204" pitchFamily="50" charset="-128"/>
                <a:ea typeface="メイリオ" panose="020B0604030504040204" pitchFamily="50" charset="-128"/>
              </a:endParaRPr>
            </a:p>
          </p:txBody>
        </p:sp>
      </p:grpSp>
      <p:sp>
        <p:nvSpPr>
          <p:cNvPr id="14" name="タイトル 3">
            <a:extLst>
              <a:ext uri="{FF2B5EF4-FFF2-40B4-BE49-F238E27FC236}">
                <a16:creationId xmlns:a16="http://schemas.microsoft.com/office/drawing/2014/main" id="{1530ABBA-5363-4EDE-B54E-BECC144C90E9}"/>
              </a:ext>
            </a:extLst>
          </p:cNvPr>
          <p:cNvSpPr txBox="1">
            <a:spLocks/>
          </p:cNvSpPr>
          <p:nvPr userDrawn="1"/>
        </p:nvSpPr>
        <p:spPr>
          <a:xfrm>
            <a:off x="609922" y="547362"/>
            <a:ext cx="10689444" cy="969756"/>
          </a:xfrm>
          <a:prstGeom prst="rect">
            <a:avLst/>
          </a:prstGeom>
        </p:spPr>
        <p:txBody>
          <a:bodyPr anchor="ctr">
            <a:normAutofit/>
          </a:bodyPr>
          <a:lstStyle>
            <a:lvl1pPr algn="l" defTabSz="914400" rtl="0" eaLnBrk="1" latinLnBrk="0" hangingPunct="1">
              <a:lnSpc>
                <a:spcPct val="90000"/>
              </a:lnSpc>
              <a:spcBef>
                <a:spcPct val="0"/>
              </a:spcBef>
              <a:buNone/>
              <a:defRPr kumimoji="1" sz="40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sz="1800" dirty="0">
                <a:ln w="0"/>
                <a:solidFill>
                  <a:schemeClr val="bg1"/>
                </a:solidFill>
                <a:latin typeface="+mj-lt"/>
              </a:rPr>
              <a:t>富士通クラウドテクノロジーズ株式会社</a:t>
            </a:r>
          </a:p>
        </p:txBody>
      </p:sp>
      <p:cxnSp>
        <p:nvCxnSpPr>
          <p:cNvPr id="15" name="直線コネクタ 14">
            <a:extLst>
              <a:ext uri="{FF2B5EF4-FFF2-40B4-BE49-F238E27FC236}">
                <a16:creationId xmlns:a16="http://schemas.microsoft.com/office/drawing/2014/main" id="{9090A345-4189-4885-8813-62710884EE29}"/>
              </a:ext>
            </a:extLst>
          </p:cNvPr>
          <p:cNvCxnSpPr>
            <a:cxnSpLocks/>
          </p:cNvCxnSpPr>
          <p:nvPr userDrawn="1"/>
        </p:nvCxnSpPr>
        <p:spPr>
          <a:xfrm>
            <a:off x="707566" y="1417722"/>
            <a:ext cx="885825" cy="0"/>
          </a:xfrm>
          <a:prstGeom prst="line">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pic>
        <p:nvPicPr>
          <p:cNvPr id="20" name="図 19">
            <a:extLst>
              <a:ext uri="{FF2B5EF4-FFF2-40B4-BE49-F238E27FC236}">
                <a16:creationId xmlns:a16="http://schemas.microsoft.com/office/drawing/2014/main" id="{E3887CAE-4160-4DF3-B0F8-E395D35496E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29200" y="0"/>
            <a:ext cx="7162800" cy="6858000"/>
          </a:xfrm>
          <a:prstGeom prst="rect">
            <a:avLst/>
          </a:prstGeom>
        </p:spPr>
      </p:pic>
      <p:sp>
        <p:nvSpPr>
          <p:cNvPr id="6" name="Rectangle 28"/>
          <p:cNvSpPr>
            <a:spLocks noChangeArrowheads="1"/>
          </p:cNvSpPr>
          <p:nvPr userDrawn="1"/>
        </p:nvSpPr>
        <p:spPr bwMode="auto">
          <a:xfrm>
            <a:off x="8302523" y="6532904"/>
            <a:ext cx="3646241" cy="165763"/>
          </a:xfrm>
          <a:prstGeom prst="rect">
            <a:avLst/>
          </a:prstGeom>
          <a:noFill/>
          <a:ln>
            <a:noFill/>
          </a:ln>
          <a:effectLst/>
        </p:spPr>
        <p:txBody>
          <a:bodyPr wrap="square" lIns="13500" tIns="13500" rIns="13500" bIns="13500">
            <a:spAutoFit/>
          </a:bodyPr>
          <a:lstStyle/>
          <a:p>
            <a:pPr algn="r">
              <a:defRPr/>
            </a:pPr>
            <a:r>
              <a:rPr lang="en-US" altLang="ja-JP" sz="900" b="0" dirty="0">
                <a:solidFill>
                  <a:schemeClr val="tx1">
                    <a:lumMod val="65000"/>
                    <a:lumOff val="35000"/>
                  </a:schemeClr>
                </a:solidFill>
                <a:latin typeface="Arial" panose="020B0604020202020204" pitchFamily="34" charset="0"/>
                <a:ea typeface="ＭＳ Ｐゴシック" pitchFamily="50" charset="-128"/>
                <a:cs typeface="Arial" panose="020B0604020202020204" pitchFamily="34" charset="0"/>
              </a:rPr>
              <a:t>Copyright 2020 FUJITSU CLOUD TECHNOLOGIES</a:t>
            </a:r>
            <a:r>
              <a:rPr lang="ja-JP" altLang="en-US" sz="900" b="0" baseline="0" dirty="0">
                <a:solidFill>
                  <a:schemeClr val="tx1">
                    <a:lumMod val="65000"/>
                    <a:lumOff val="35000"/>
                  </a:schemeClr>
                </a:solidFill>
                <a:latin typeface="Arial" panose="020B0604020202020204" pitchFamily="34" charset="0"/>
                <a:ea typeface="ＭＳ Ｐゴシック" pitchFamily="50" charset="-128"/>
                <a:cs typeface="Arial" panose="020B0604020202020204" pitchFamily="34" charset="0"/>
              </a:rPr>
              <a:t> </a:t>
            </a:r>
            <a:r>
              <a:rPr lang="en-US" altLang="ja-JP" sz="900" b="0" baseline="0" dirty="0">
                <a:solidFill>
                  <a:schemeClr val="tx1">
                    <a:lumMod val="65000"/>
                    <a:lumOff val="35000"/>
                  </a:schemeClr>
                </a:solidFill>
                <a:latin typeface="Arial" panose="020B0604020202020204" pitchFamily="34" charset="0"/>
                <a:ea typeface="ＭＳ Ｐゴシック" pitchFamily="50" charset="-128"/>
                <a:cs typeface="Arial" panose="020B0604020202020204" pitchFamily="34" charset="0"/>
              </a:rPr>
              <a:t>LIMITED</a:t>
            </a:r>
            <a:endParaRPr lang="en-US" altLang="ja-JP" sz="900" b="0" dirty="0">
              <a:solidFill>
                <a:schemeClr val="tx1">
                  <a:lumMod val="65000"/>
                  <a:lumOff val="35000"/>
                </a:schemeClr>
              </a:solidFill>
              <a:latin typeface="Arial" panose="020B0604020202020204" pitchFamily="34" charset="0"/>
              <a:ea typeface="ＭＳ Ｐゴシック" pitchFamily="50" charset="-128"/>
              <a:cs typeface="Arial" panose="020B0604020202020204" pitchFamily="34" charset="0"/>
            </a:endParaRPr>
          </a:p>
        </p:txBody>
      </p:sp>
      <p:sp>
        <p:nvSpPr>
          <p:cNvPr id="17" name="タイトル 3">
            <a:extLst>
              <a:ext uri="{FF2B5EF4-FFF2-40B4-BE49-F238E27FC236}">
                <a16:creationId xmlns:a16="http://schemas.microsoft.com/office/drawing/2014/main" id="{45399757-0C23-4799-994D-E78D88ECD600}"/>
              </a:ext>
            </a:extLst>
          </p:cNvPr>
          <p:cNvSpPr txBox="1">
            <a:spLocks/>
          </p:cNvSpPr>
          <p:nvPr userDrawn="1"/>
        </p:nvSpPr>
        <p:spPr>
          <a:xfrm>
            <a:off x="619253" y="533604"/>
            <a:ext cx="10689444" cy="400778"/>
          </a:xfrm>
          <a:prstGeom prst="rect">
            <a:avLst/>
          </a:prstGeom>
        </p:spPr>
        <p:txBody>
          <a:bodyPr anchor="ctr">
            <a:normAutofit/>
          </a:bodyPr>
          <a:lstStyle>
            <a:lvl1pPr algn="l" defTabSz="914400" rtl="0" eaLnBrk="1" latinLnBrk="0" hangingPunct="1">
              <a:lnSpc>
                <a:spcPct val="90000"/>
              </a:lnSpc>
              <a:spcBef>
                <a:spcPct val="0"/>
              </a:spcBef>
              <a:buNone/>
              <a:defRPr kumimoji="1" sz="40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en-US" altLang="ja-JP" sz="1000" b="0" dirty="0">
                <a:solidFill>
                  <a:schemeClr val="bg1"/>
                </a:solidFill>
              </a:rPr>
              <a:t>FUJITSU CLOUD TECHNOLOGIES LIMITED</a:t>
            </a:r>
          </a:p>
        </p:txBody>
      </p:sp>
      <p:sp>
        <p:nvSpPr>
          <p:cNvPr id="19" name="タイトル 1">
            <a:extLst>
              <a:ext uri="{FF2B5EF4-FFF2-40B4-BE49-F238E27FC236}">
                <a16:creationId xmlns:a16="http://schemas.microsoft.com/office/drawing/2014/main" id="{0DE823F8-DF81-430D-86F9-EBB92A87D04C}"/>
              </a:ext>
            </a:extLst>
          </p:cNvPr>
          <p:cNvSpPr>
            <a:spLocks noGrp="1"/>
          </p:cNvSpPr>
          <p:nvPr>
            <p:ph type="title"/>
          </p:nvPr>
        </p:nvSpPr>
        <p:spPr>
          <a:xfrm>
            <a:off x="611185" y="1745672"/>
            <a:ext cx="5603309" cy="2395404"/>
          </a:xfrm>
          <a:prstGeom prst="rect">
            <a:avLst/>
          </a:prstGeom>
        </p:spPr>
        <p:txBody>
          <a:bodyPr anchor="ctr"/>
          <a:lstStyle>
            <a:lvl1pPr algn="l">
              <a:lnSpc>
                <a:spcPct val="125000"/>
              </a:lnSpc>
              <a:defRPr sz="3600">
                <a:solidFill>
                  <a:schemeClr val="bg1"/>
                </a:solidFill>
              </a:defRPr>
            </a:lvl1pPr>
          </a:lstStyle>
          <a:p>
            <a:r>
              <a:rPr kumimoji="1" lang="ja-JP" altLang="en-US" dirty="0"/>
              <a:t>マスター タイトルの書式設定</a:t>
            </a:r>
          </a:p>
        </p:txBody>
      </p:sp>
    </p:spTree>
    <p:extLst>
      <p:ext uri="{BB962C8B-B14F-4D97-AF65-F5344CB8AC3E}">
        <p14:creationId xmlns:p14="http://schemas.microsoft.com/office/powerpoint/2010/main" val="2525690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71500" y="345791"/>
            <a:ext cx="9633238" cy="593927"/>
          </a:xfrm>
          <a:prstGeom prst="rect">
            <a:avLst/>
          </a:prstGeom>
        </p:spPr>
        <p:txBody>
          <a:bodyPr anchor="ctr">
            <a:noAutofit/>
          </a:bodyPr>
          <a:lstStyle>
            <a:lvl1pPr>
              <a:defRPr sz="3600"/>
            </a:lvl1pPr>
          </a:lstStyle>
          <a:p>
            <a:r>
              <a:rPr lang="ja-JP" altLang="en-US" dirty="0"/>
              <a:t>マスター タイトルの書式設定</a:t>
            </a:r>
            <a:endParaRPr lang="en-US" dirty="0"/>
          </a:p>
        </p:txBody>
      </p:sp>
      <p:sp>
        <p:nvSpPr>
          <p:cNvPr id="3" name="Content Placeholder 2"/>
          <p:cNvSpPr>
            <a:spLocks noGrp="1"/>
          </p:cNvSpPr>
          <p:nvPr>
            <p:ph idx="1"/>
          </p:nvPr>
        </p:nvSpPr>
        <p:spPr>
          <a:xfrm>
            <a:off x="673881" y="1267212"/>
            <a:ext cx="10740138" cy="4842324"/>
          </a:xfrm>
          <a:prstGeom prst="rect">
            <a:avLst/>
          </a:prstGeom>
        </p:spPr>
        <p:txBody>
          <a:bodyPr/>
          <a:lstStyle>
            <a:lvl1pPr marL="361950" indent="-361950">
              <a:lnSpc>
                <a:spcPct val="120000"/>
              </a:lnSpc>
              <a:buClr>
                <a:schemeClr val="accent3"/>
              </a:buClr>
              <a:defRPr sz="3600"/>
            </a:lvl1pPr>
            <a:lvl2pPr marL="540000">
              <a:lnSpc>
                <a:spcPct val="120000"/>
              </a:lnSpc>
              <a:buClr>
                <a:schemeClr val="accent3"/>
              </a:buClr>
              <a:defRPr sz="2400"/>
            </a:lvl2pPr>
            <a:lvl3pPr marL="900000">
              <a:lnSpc>
                <a:spcPct val="120000"/>
              </a:lnSpc>
              <a:buClr>
                <a:schemeClr val="accent3"/>
              </a:buClr>
              <a:defRPr sz="2000"/>
            </a:lvl3pPr>
            <a:lvl4pPr marL="1260000">
              <a:lnSpc>
                <a:spcPct val="120000"/>
              </a:lnSpc>
              <a:buClr>
                <a:schemeClr val="accent3"/>
              </a:buClr>
              <a:defRPr sz="1800"/>
            </a:lvl4pPr>
            <a:lvl5pPr marL="1620000">
              <a:lnSpc>
                <a:spcPct val="120000"/>
              </a:lnSpc>
              <a:buClr>
                <a:schemeClr val="accent3"/>
              </a:buClr>
              <a:defRPr sz="1400"/>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5" name="Footer Placeholder 4"/>
          <p:cNvSpPr>
            <a:spLocks noGrp="1"/>
          </p:cNvSpPr>
          <p:nvPr>
            <p:ph type="ftr" sz="quarter" idx="11"/>
          </p:nvPr>
        </p:nvSpPr>
        <p:spPr/>
        <p:txBody>
          <a:bodyPr/>
          <a:lstStyle/>
          <a:p>
            <a:r>
              <a:rPr lang="en-US" altLang="ja-JP" dirty="0">
                <a:solidFill>
                  <a:schemeClr val="tx1">
                    <a:lumMod val="75000"/>
                    <a:lumOff val="25000"/>
                  </a:schemeClr>
                </a:solidFill>
              </a:rPr>
              <a:t>Internal</a:t>
            </a:r>
            <a:r>
              <a:rPr lang="ja-JP" altLang="en-US" dirty="0">
                <a:solidFill>
                  <a:schemeClr val="tx1">
                    <a:lumMod val="75000"/>
                    <a:lumOff val="25000"/>
                  </a:schemeClr>
                </a:solidFill>
              </a:rPr>
              <a:t> </a:t>
            </a:r>
            <a:r>
              <a:rPr lang="en-US" altLang="ja-JP" dirty="0">
                <a:solidFill>
                  <a:schemeClr val="tx1">
                    <a:lumMod val="75000"/>
                    <a:lumOff val="25000"/>
                  </a:schemeClr>
                </a:solidFill>
              </a:rPr>
              <a:t>Use</a:t>
            </a:r>
            <a:r>
              <a:rPr lang="ja-JP" altLang="en-US" dirty="0">
                <a:solidFill>
                  <a:schemeClr val="tx1">
                    <a:lumMod val="75000"/>
                    <a:lumOff val="25000"/>
                  </a:schemeClr>
                </a:solidFill>
              </a:rPr>
              <a:t> </a:t>
            </a:r>
            <a:r>
              <a:rPr lang="en-US" altLang="ja-JP" dirty="0">
                <a:solidFill>
                  <a:schemeClr val="tx1">
                    <a:lumMod val="75000"/>
                    <a:lumOff val="25000"/>
                  </a:schemeClr>
                </a:solidFill>
              </a:rPr>
              <a:t>Only</a:t>
            </a:r>
            <a:r>
              <a:rPr lang="ja-JP" altLang="en-US" dirty="0"/>
              <a:t>　｜</a:t>
            </a:r>
          </a:p>
        </p:txBody>
      </p:sp>
      <p:sp>
        <p:nvSpPr>
          <p:cNvPr id="6" name="Slide Number Placeholder 5"/>
          <p:cNvSpPr>
            <a:spLocks noGrp="1"/>
          </p:cNvSpPr>
          <p:nvPr>
            <p:ph type="sldNum" sz="quarter" idx="12"/>
          </p:nvPr>
        </p:nvSpPr>
        <p:spPr>
          <a:xfrm>
            <a:off x="9885947" y="6510573"/>
            <a:ext cx="2057400" cy="365125"/>
          </a:xfrm>
        </p:spPr>
        <p:txBody>
          <a:bodyPr/>
          <a:lstStyle/>
          <a:p>
            <a:fld id="{7257D9C0-B110-47DA-B98B-D8B9C94636C2}" type="slidenum">
              <a:rPr kumimoji="1" lang="ja-JP" altLang="en-US" smtClean="0"/>
              <a:t>‹#›</a:t>
            </a:fld>
            <a:endParaRPr kumimoji="1" lang="ja-JP" altLang="en-US" dirty="0"/>
          </a:p>
        </p:txBody>
      </p:sp>
      <p:sp>
        <p:nvSpPr>
          <p:cNvPr id="12" name="平行四辺形 11">
            <a:extLst>
              <a:ext uri="{FF2B5EF4-FFF2-40B4-BE49-F238E27FC236}">
                <a16:creationId xmlns:a16="http://schemas.microsoft.com/office/drawing/2014/main" id="{FECF6582-B4CA-45FB-B040-8019B33B48CE}"/>
              </a:ext>
            </a:extLst>
          </p:cNvPr>
          <p:cNvSpPr/>
          <p:nvPr userDrawn="1"/>
        </p:nvSpPr>
        <p:spPr>
          <a:xfrm>
            <a:off x="271379" y="275106"/>
            <a:ext cx="287421" cy="529389"/>
          </a:xfrm>
          <a:prstGeom prst="parallelogram">
            <a:avLst>
              <a:gd name="adj" fmla="val 62635"/>
            </a:avLst>
          </a:prstGeom>
          <a:gradFill>
            <a:gsLst>
              <a:gs pos="0">
                <a:srgbClr val="69BCCC"/>
              </a:gs>
              <a:gs pos="34000">
                <a:srgbClr val="459AC9"/>
              </a:gs>
              <a:gs pos="71000">
                <a:srgbClr val="5A8ABC"/>
              </a:gs>
              <a:gs pos="100000">
                <a:srgbClr val="6F7BA7"/>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a:extLst>
              <a:ext uri="{FF2B5EF4-FFF2-40B4-BE49-F238E27FC236}">
                <a16:creationId xmlns:a16="http://schemas.microsoft.com/office/drawing/2014/main" id="{DBE207DC-6DCD-4534-9312-A644205CA82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04738" y="171455"/>
            <a:ext cx="1799775" cy="593927"/>
          </a:xfrm>
          <a:prstGeom prst="rect">
            <a:avLst/>
          </a:prstGeom>
        </p:spPr>
      </p:pic>
    </p:spTree>
    <p:extLst>
      <p:ext uri="{BB962C8B-B14F-4D97-AF65-F5344CB8AC3E}">
        <p14:creationId xmlns:p14="http://schemas.microsoft.com/office/powerpoint/2010/main" val="11313713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
    <p:spTree>
      <p:nvGrpSpPr>
        <p:cNvPr id="1" name=""/>
        <p:cNvGrpSpPr/>
        <p:nvPr/>
      </p:nvGrpSpPr>
      <p:grpSpPr>
        <a:xfrm>
          <a:off x="0" y="0"/>
          <a:ext cx="0" cy="0"/>
          <a:chOff x="0" y="0"/>
          <a:chExt cx="0" cy="0"/>
        </a:xfrm>
      </p:grpSpPr>
      <p:sp>
        <p:nvSpPr>
          <p:cNvPr id="6" name="フッター プレースホルダー 5"/>
          <p:cNvSpPr>
            <a:spLocks noGrp="1"/>
          </p:cNvSpPr>
          <p:nvPr>
            <p:ph type="ftr" sz="quarter" idx="10"/>
          </p:nvPr>
        </p:nvSpPr>
        <p:spPr/>
        <p:txBody>
          <a:bodyPr/>
          <a:lstStyle/>
          <a:p>
            <a:r>
              <a:rPr lang="en-US" altLang="ja-JP" dirty="0">
                <a:solidFill>
                  <a:schemeClr val="tx1">
                    <a:lumMod val="75000"/>
                    <a:lumOff val="25000"/>
                  </a:schemeClr>
                </a:solidFill>
              </a:rPr>
              <a:t>Internal</a:t>
            </a:r>
            <a:r>
              <a:rPr lang="ja-JP" altLang="en-US" dirty="0">
                <a:solidFill>
                  <a:schemeClr val="tx1">
                    <a:lumMod val="75000"/>
                    <a:lumOff val="25000"/>
                  </a:schemeClr>
                </a:solidFill>
              </a:rPr>
              <a:t> </a:t>
            </a:r>
            <a:r>
              <a:rPr lang="en-US" altLang="ja-JP" dirty="0">
                <a:solidFill>
                  <a:schemeClr val="tx1">
                    <a:lumMod val="75000"/>
                    <a:lumOff val="25000"/>
                  </a:schemeClr>
                </a:solidFill>
              </a:rPr>
              <a:t>Use</a:t>
            </a:r>
            <a:r>
              <a:rPr lang="ja-JP" altLang="en-US" dirty="0">
                <a:solidFill>
                  <a:schemeClr val="tx1">
                    <a:lumMod val="75000"/>
                    <a:lumOff val="25000"/>
                  </a:schemeClr>
                </a:solidFill>
              </a:rPr>
              <a:t> </a:t>
            </a:r>
            <a:r>
              <a:rPr lang="en-US" altLang="ja-JP" dirty="0">
                <a:solidFill>
                  <a:schemeClr val="tx1">
                    <a:lumMod val="75000"/>
                    <a:lumOff val="25000"/>
                  </a:schemeClr>
                </a:solidFill>
              </a:rPr>
              <a:t>Only</a:t>
            </a:r>
            <a:r>
              <a:rPr lang="en-US" dirty="0"/>
              <a:t>　｜</a:t>
            </a:r>
          </a:p>
        </p:txBody>
      </p:sp>
      <p:sp>
        <p:nvSpPr>
          <p:cNvPr id="7" name="スライド番号プレースホルダー 6"/>
          <p:cNvSpPr>
            <a:spLocks noGrp="1"/>
          </p:cNvSpPr>
          <p:nvPr>
            <p:ph type="sldNum" sz="quarter" idx="11"/>
          </p:nvPr>
        </p:nvSpPr>
        <p:spPr>
          <a:xfrm>
            <a:off x="9885947" y="6510573"/>
            <a:ext cx="2057400" cy="365125"/>
          </a:xfrm>
        </p:spPr>
        <p:txBody>
          <a:bodyPr/>
          <a:lstStyle/>
          <a:p>
            <a:fld id="{48F63A3B-78C7-47BE-AE5E-E10140E04643}" type="slidenum">
              <a:rPr lang="en-US" smtClean="0"/>
              <a:pPr/>
              <a:t>‹#›</a:t>
            </a:fld>
            <a:endParaRPr lang="en-US" dirty="0"/>
          </a:p>
        </p:txBody>
      </p:sp>
      <p:sp>
        <p:nvSpPr>
          <p:cNvPr id="8" name="タイトル 1"/>
          <p:cNvSpPr>
            <a:spLocks noGrp="1"/>
          </p:cNvSpPr>
          <p:nvPr>
            <p:ph type="title"/>
          </p:nvPr>
        </p:nvSpPr>
        <p:spPr>
          <a:xfrm>
            <a:off x="664356" y="1186996"/>
            <a:ext cx="10689444" cy="3251655"/>
          </a:xfrm>
          <a:prstGeom prst="rect">
            <a:avLst/>
          </a:prstGeom>
        </p:spPr>
        <p:txBody>
          <a:bodyPr anchor="ctr"/>
          <a:lstStyle>
            <a:lvl1pPr>
              <a:defRPr sz="4000"/>
            </a:lvl1pPr>
          </a:lstStyle>
          <a:p>
            <a:r>
              <a:rPr kumimoji="1" lang="ja-JP" altLang="en-US" dirty="0"/>
              <a:t>マスター タイトルの書式設定</a:t>
            </a:r>
          </a:p>
        </p:txBody>
      </p:sp>
      <p:pic>
        <p:nvPicPr>
          <p:cNvPr id="5" name="図 4">
            <a:extLst>
              <a:ext uri="{FF2B5EF4-FFF2-40B4-BE49-F238E27FC236}">
                <a16:creationId xmlns:a16="http://schemas.microsoft.com/office/drawing/2014/main" id="{4DB80BD5-E2BE-4FB8-B66F-4582394F281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04738" y="171455"/>
            <a:ext cx="1799775" cy="593927"/>
          </a:xfrm>
          <a:prstGeom prst="rect">
            <a:avLst/>
          </a:prstGeom>
        </p:spPr>
      </p:pic>
    </p:spTree>
    <p:extLst>
      <p:ext uri="{BB962C8B-B14F-4D97-AF65-F5344CB8AC3E}">
        <p14:creationId xmlns:p14="http://schemas.microsoft.com/office/powerpoint/2010/main" val="38417077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エンドカット NoBoundary">
    <p:spTree>
      <p:nvGrpSpPr>
        <p:cNvPr id="1" name=""/>
        <p:cNvGrpSpPr/>
        <p:nvPr/>
      </p:nvGrpSpPr>
      <p:grpSpPr>
        <a:xfrm>
          <a:off x="0" y="0"/>
          <a:ext cx="0" cy="0"/>
          <a:chOff x="0" y="0"/>
          <a:chExt cx="0" cy="0"/>
        </a:xfrm>
      </p:grpSpPr>
      <p:sp>
        <p:nvSpPr>
          <p:cNvPr id="3" name="正方形/長方形 2"/>
          <p:cNvSpPr/>
          <p:nvPr userDrawn="1"/>
        </p:nvSpPr>
        <p:spPr>
          <a:xfrm>
            <a:off x="-7144" y="-9427"/>
            <a:ext cx="12199144" cy="6867427"/>
          </a:xfrm>
          <a:prstGeom prst="rect">
            <a:avLst/>
          </a:prstGeom>
          <a:solidFill>
            <a:srgbClr val="0062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dirty="0"/>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30079" y="6059514"/>
            <a:ext cx="2714149" cy="152112"/>
          </a:xfrm>
          <a:prstGeom prst="rect">
            <a:avLst/>
          </a:prstGeom>
        </p:spPr>
      </p:pic>
      <p:sp>
        <p:nvSpPr>
          <p:cNvPr id="6" name="正方形/長方形 5"/>
          <p:cNvSpPr/>
          <p:nvPr userDrawn="1"/>
        </p:nvSpPr>
        <p:spPr>
          <a:xfrm>
            <a:off x="3782102" y="6279818"/>
            <a:ext cx="4572000" cy="230832"/>
          </a:xfrm>
          <a:prstGeom prst="rect">
            <a:avLst/>
          </a:prstGeom>
        </p:spPr>
        <p:txBody>
          <a:bodyPr>
            <a:spAutoFit/>
          </a:bodyPr>
          <a:lstStyle/>
          <a:p>
            <a:pPr algn="ctr">
              <a:defRPr/>
            </a:pPr>
            <a:r>
              <a:rPr lang="en-US" altLang="ja-JP" sz="900" b="0" dirty="0">
                <a:solidFill>
                  <a:schemeClr val="bg1"/>
                </a:solidFill>
                <a:latin typeface="Arial" panose="020B0604020202020204" pitchFamily="34" charset="0"/>
                <a:ea typeface="ＭＳ Ｐゴシック" pitchFamily="50" charset="-128"/>
                <a:cs typeface="Arial" panose="020B0604020202020204" pitchFamily="34" charset="0"/>
              </a:rPr>
              <a:t>Copyright 2020 FUJITSU CLOUD TECHNOLOGIES</a:t>
            </a:r>
            <a:r>
              <a:rPr lang="ja-JP" altLang="en-US" sz="900" b="0" baseline="0" dirty="0">
                <a:solidFill>
                  <a:schemeClr val="bg1"/>
                </a:solidFill>
                <a:latin typeface="Arial" panose="020B0604020202020204" pitchFamily="34" charset="0"/>
                <a:ea typeface="ＭＳ Ｐゴシック" pitchFamily="50" charset="-128"/>
                <a:cs typeface="Arial" panose="020B0604020202020204" pitchFamily="34" charset="0"/>
              </a:rPr>
              <a:t> </a:t>
            </a:r>
            <a:r>
              <a:rPr lang="en-US" altLang="ja-JP" sz="900" b="0" baseline="0" dirty="0">
                <a:solidFill>
                  <a:schemeClr val="bg1"/>
                </a:solidFill>
                <a:latin typeface="Arial" panose="020B0604020202020204" pitchFamily="34" charset="0"/>
                <a:ea typeface="ＭＳ Ｐゴシック" pitchFamily="50" charset="-128"/>
                <a:cs typeface="Arial" panose="020B0604020202020204" pitchFamily="34" charset="0"/>
              </a:rPr>
              <a:t>LIMITED</a:t>
            </a:r>
            <a:endParaRPr lang="en-US" altLang="ja-JP" sz="900" b="0" dirty="0">
              <a:solidFill>
                <a:schemeClr val="bg1"/>
              </a:solidFill>
              <a:latin typeface="Arial" panose="020B0604020202020204" pitchFamily="34" charset="0"/>
              <a:ea typeface="ＭＳ Ｐゴシック" pitchFamily="50" charset="-128"/>
              <a:cs typeface="Arial" panose="020B0604020202020204" pitchFamily="34" charset="0"/>
            </a:endParaRPr>
          </a:p>
        </p:txBody>
      </p:sp>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435352" y="1559291"/>
            <a:ext cx="7321296" cy="2843306"/>
          </a:xfrm>
          <a:prstGeom prst="rect">
            <a:avLst/>
          </a:prstGeom>
        </p:spPr>
      </p:pic>
    </p:spTree>
    <p:extLst>
      <p:ext uri="{BB962C8B-B14F-4D97-AF65-F5344CB8AC3E}">
        <p14:creationId xmlns:p14="http://schemas.microsoft.com/office/powerpoint/2010/main" val="34837344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28"/>
          <p:cNvSpPr>
            <a:spLocks noChangeArrowheads="1"/>
          </p:cNvSpPr>
          <p:nvPr userDrawn="1"/>
        </p:nvSpPr>
        <p:spPr bwMode="auto">
          <a:xfrm>
            <a:off x="211662" y="6597452"/>
            <a:ext cx="3335338" cy="165763"/>
          </a:xfrm>
          <a:prstGeom prst="rect">
            <a:avLst/>
          </a:prstGeom>
          <a:noFill/>
          <a:ln>
            <a:noFill/>
          </a:ln>
          <a:effectLst/>
        </p:spPr>
        <p:txBody>
          <a:bodyPr wrap="square" lIns="13500" tIns="13500" rIns="13500" bIns="13500">
            <a:spAutoFit/>
          </a:bodyPr>
          <a:lstStyle/>
          <a:p>
            <a:pPr algn="l">
              <a:defRPr/>
            </a:pPr>
            <a:r>
              <a:rPr lang="en-US" altLang="ja-JP" sz="900" b="0" dirty="0">
                <a:solidFill>
                  <a:schemeClr val="tx1">
                    <a:lumMod val="65000"/>
                    <a:lumOff val="35000"/>
                  </a:schemeClr>
                </a:solidFill>
                <a:latin typeface="Arial" panose="020B0604020202020204" pitchFamily="34" charset="0"/>
                <a:ea typeface="ＭＳ Ｐゴシック" pitchFamily="50" charset="-128"/>
                <a:cs typeface="Arial" panose="020B0604020202020204" pitchFamily="34" charset="0"/>
              </a:rPr>
              <a:t>Copyright 2020 FUJITSU CLOUD TECHNOLOGIES</a:t>
            </a:r>
            <a:r>
              <a:rPr lang="ja-JP" altLang="en-US" sz="900" b="0" baseline="0" dirty="0">
                <a:solidFill>
                  <a:schemeClr val="tx1">
                    <a:lumMod val="65000"/>
                    <a:lumOff val="35000"/>
                  </a:schemeClr>
                </a:solidFill>
                <a:latin typeface="Arial" panose="020B0604020202020204" pitchFamily="34" charset="0"/>
                <a:ea typeface="ＭＳ Ｐゴシック" pitchFamily="50" charset="-128"/>
                <a:cs typeface="Arial" panose="020B0604020202020204" pitchFamily="34" charset="0"/>
              </a:rPr>
              <a:t> </a:t>
            </a:r>
            <a:r>
              <a:rPr lang="en-US" altLang="ja-JP" sz="900" b="0" baseline="0" dirty="0">
                <a:solidFill>
                  <a:schemeClr val="tx1">
                    <a:lumMod val="65000"/>
                    <a:lumOff val="35000"/>
                  </a:schemeClr>
                </a:solidFill>
                <a:latin typeface="Arial" panose="020B0604020202020204" pitchFamily="34" charset="0"/>
                <a:ea typeface="ＭＳ Ｐゴシック" pitchFamily="50" charset="-128"/>
                <a:cs typeface="Arial" panose="020B0604020202020204" pitchFamily="34" charset="0"/>
              </a:rPr>
              <a:t>LIMITED</a:t>
            </a:r>
            <a:endParaRPr lang="en-US" altLang="ja-JP" sz="900" b="0" dirty="0">
              <a:solidFill>
                <a:schemeClr val="tx1">
                  <a:lumMod val="65000"/>
                  <a:lumOff val="35000"/>
                </a:schemeClr>
              </a:solidFill>
              <a:latin typeface="Arial" panose="020B0604020202020204" pitchFamily="34" charset="0"/>
              <a:ea typeface="ＭＳ Ｐゴシック" pitchFamily="50" charset="-128"/>
              <a:cs typeface="Arial" panose="020B0604020202020204" pitchFamily="34" charset="0"/>
            </a:endParaRPr>
          </a:p>
        </p:txBody>
      </p:sp>
      <p:sp>
        <p:nvSpPr>
          <p:cNvPr id="10" name="Footer Placeholder 4"/>
          <p:cNvSpPr>
            <a:spLocks noGrp="1"/>
          </p:cNvSpPr>
          <p:nvPr>
            <p:ph type="ftr" sz="quarter" idx="3"/>
          </p:nvPr>
        </p:nvSpPr>
        <p:spPr>
          <a:xfrm>
            <a:off x="8327919" y="6529624"/>
            <a:ext cx="3086100" cy="365125"/>
          </a:xfrm>
          <a:prstGeom prst="rect">
            <a:avLst/>
          </a:prstGeom>
        </p:spPr>
        <p:txBody>
          <a:bodyPr vert="horz" lIns="91440" tIns="45720" rIns="91440" bIns="45720" rtlCol="0" anchor="ctr"/>
          <a:lstStyle>
            <a:lvl1pPr algn="r">
              <a:defRPr sz="900">
                <a:solidFill>
                  <a:schemeClr val="bg1">
                    <a:lumMod val="85000"/>
                  </a:schemeClr>
                </a:solidFill>
              </a:defRPr>
            </a:lvl1pPr>
          </a:lstStyle>
          <a:p>
            <a:r>
              <a:rPr lang="en-US" altLang="ja-JP" dirty="0">
                <a:solidFill>
                  <a:schemeClr val="tx1">
                    <a:lumMod val="75000"/>
                    <a:lumOff val="25000"/>
                  </a:schemeClr>
                </a:solidFill>
              </a:rPr>
              <a:t>Internal</a:t>
            </a:r>
            <a:r>
              <a:rPr lang="ja-JP" altLang="en-US" dirty="0">
                <a:solidFill>
                  <a:schemeClr val="tx1">
                    <a:lumMod val="75000"/>
                    <a:lumOff val="25000"/>
                  </a:schemeClr>
                </a:solidFill>
              </a:rPr>
              <a:t> </a:t>
            </a:r>
            <a:r>
              <a:rPr lang="en-US" altLang="ja-JP" dirty="0">
                <a:solidFill>
                  <a:schemeClr val="tx1">
                    <a:lumMod val="75000"/>
                    <a:lumOff val="25000"/>
                  </a:schemeClr>
                </a:solidFill>
              </a:rPr>
              <a:t>Use</a:t>
            </a:r>
            <a:r>
              <a:rPr lang="ja-JP" altLang="en-US" dirty="0">
                <a:solidFill>
                  <a:schemeClr val="tx1">
                    <a:lumMod val="75000"/>
                    <a:lumOff val="25000"/>
                  </a:schemeClr>
                </a:solidFill>
              </a:rPr>
              <a:t> </a:t>
            </a:r>
            <a:r>
              <a:rPr lang="en-US" altLang="ja-JP" dirty="0">
                <a:solidFill>
                  <a:schemeClr val="tx1">
                    <a:lumMod val="75000"/>
                    <a:lumOff val="25000"/>
                  </a:schemeClr>
                </a:solidFill>
              </a:rPr>
              <a:t>Only</a:t>
            </a:r>
            <a:r>
              <a:rPr lang="ja-JP" altLang="en-US" dirty="0"/>
              <a:t>　｜</a:t>
            </a:r>
          </a:p>
        </p:txBody>
      </p:sp>
      <p:sp>
        <p:nvSpPr>
          <p:cNvPr id="11" name="Slide Number Placeholder 5"/>
          <p:cNvSpPr>
            <a:spLocks noGrp="1"/>
          </p:cNvSpPr>
          <p:nvPr>
            <p:ph type="sldNum" sz="quarter" idx="4"/>
          </p:nvPr>
        </p:nvSpPr>
        <p:spPr>
          <a:xfrm>
            <a:off x="9885947" y="6510573"/>
            <a:ext cx="2057400" cy="365125"/>
          </a:xfrm>
          <a:prstGeom prst="rect">
            <a:avLst/>
          </a:prstGeom>
        </p:spPr>
        <p:txBody>
          <a:bodyPr vert="horz" lIns="91440" tIns="45720" rIns="91440" bIns="45720" rtlCol="0" anchor="ctr"/>
          <a:lstStyle>
            <a:lvl1pPr algn="r">
              <a:defRPr sz="1050">
                <a:solidFill>
                  <a:schemeClr val="tx1">
                    <a:lumMod val="65000"/>
                    <a:lumOff val="35000"/>
                  </a:schemeClr>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dirty="0"/>
          </a:p>
        </p:txBody>
      </p:sp>
      <p:cxnSp>
        <p:nvCxnSpPr>
          <p:cNvPr id="12" name="直線コネクタ 11"/>
          <p:cNvCxnSpPr/>
          <p:nvPr userDrawn="1"/>
        </p:nvCxnSpPr>
        <p:spPr>
          <a:xfrm>
            <a:off x="223097" y="6486581"/>
            <a:ext cx="11696187"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3734324"/>
      </p:ext>
    </p:extLst>
  </p:cSld>
  <p:clrMap bg1="lt1" tx1="dk1" bg2="lt2" tx2="dk2" accent1="accent1" accent2="accent2" accent3="accent3" accent4="accent4" accent5="accent5" accent6="accent6" hlink="hlink" folHlink="folHlink"/>
  <p:sldLayoutIdLst>
    <p:sldLayoutId id="2147483669" r:id="rId1"/>
    <p:sldLayoutId id="2147483664" r:id="rId2"/>
    <p:sldLayoutId id="2147483655" r:id="rId3"/>
    <p:sldLayoutId id="2147483666" r:id="rId4"/>
  </p:sldLayoutIdLst>
  <p:hf hdr="0" dt="0"/>
  <p:txStyles>
    <p:titleStyle>
      <a:lvl1pPr algn="l" defTabSz="914400" rtl="0" eaLnBrk="1" latinLnBrk="0" hangingPunct="1">
        <a:lnSpc>
          <a:spcPct val="90000"/>
        </a:lnSpc>
        <a:spcBef>
          <a:spcPct val="0"/>
        </a:spcBef>
        <a:buNone/>
        <a:defRPr kumimoji="1" sz="24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p:titleStyle>
    <p:bodyStyle>
      <a:lvl1pPr marL="228600" indent="-228600" algn="l" defTabSz="914400" rtl="0" eaLnBrk="1" latinLnBrk="0" hangingPunct="1">
        <a:lnSpc>
          <a:spcPct val="90000"/>
        </a:lnSpc>
        <a:spcBef>
          <a:spcPts val="1000"/>
        </a:spcBef>
        <a:buClr>
          <a:schemeClr val="bg2"/>
        </a:buClr>
        <a:buFont typeface="Wingdings" panose="05000000000000000000" pitchFamily="2" charset="2"/>
        <a:buChar char="n"/>
        <a:defRPr kumimoji="1" sz="24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vl2pPr marL="685800" indent="-228600" algn="l" defTabSz="914400" rtl="0" eaLnBrk="1" latinLnBrk="0" hangingPunct="1">
        <a:lnSpc>
          <a:spcPct val="90000"/>
        </a:lnSpc>
        <a:spcBef>
          <a:spcPts val="500"/>
        </a:spcBef>
        <a:buClr>
          <a:schemeClr val="bg2"/>
        </a:buClr>
        <a:buFont typeface="Arial" panose="020B0604020202020204" pitchFamily="34" charset="0"/>
        <a:buChar char="•"/>
        <a:defRPr kumimoji="1" sz="24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2pPr>
      <a:lvl3pPr marL="1143000" indent="-228600" algn="l" defTabSz="914400" rtl="0" eaLnBrk="1" latinLnBrk="0" hangingPunct="1">
        <a:lnSpc>
          <a:spcPct val="90000"/>
        </a:lnSpc>
        <a:spcBef>
          <a:spcPts val="500"/>
        </a:spcBef>
        <a:buClr>
          <a:schemeClr val="bg2"/>
        </a:buClr>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3pPr>
      <a:lvl4pPr marL="1600200" indent="-228600" algn="l" defTabSz="914400" rtl="0" eaLnBrk="1" latinLnBrk="0" hangingPunct="1">
        <a:lnSpc>
          <a:spcPct val="90000"/>
        </a:lnSpc>
        <a:spcBef>
          <a:spcPts val="500"/>
        </a:spcBef>
        <a:buClr>
          <a:schemeClr val="bg2"/>
        </a:buClr>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4pPr>
      <a:lvl5pPr marL="2057400" indent="-228600" algn="l" defTabSz="914400" rtl="0" eaLnBrk="1" latinLnBrk="0" hangingPunct="1">
        <a:lnSpc>
          <a:spcPct val="90000"/>
        </a:lnSpc>
        <a:spcBef>
          <a:spcPts val="500"/>
        </a:spcBef>
        <a:buClr>
          <a:schemeClr val="bg2"/>
        </a:buClr>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78.png"/><Relationship Id="rId13" Type="http://schemas.openxmlformats.org/officeDocument/2006/relationships/image" Target="../media/image83.png"/><Relationship Id="rId18" Type="http://schemas.openxmlformats.org/officeDocument/2006/relationships/image" Target="../media/image87.png"/><Relationship Id="rId3" Type="http://schemas.openxmlformats.org/officeDocument/2006/relationships/image" Target="../media/image73.png"/><Relationship Id="rId21" Type="http://schemas.openxmlformats.org/officeDocument/2006/relationships/image" Target="../media/image90.png"/><Relationship Id="rId7" Type="http://schemas.openxmlformats.org/officeDocument/2006/relationships/image" Target="../media/image77.png"/><Relationship Id="rId12" Type="http://schemas.openxmlformats.org/officeDocument/2006/relationships/image" Target="../media/image82.png"/><Relationship Id="rId17" Type="http://schemas.openxmlformats.org/officeDocument/2006/relationships/image" Target="../media/image57.png"/><Relationship Id="rId2" Type="http://schemas.openxmlformats.org/officeDocument/2006/relationships/notesSlide" Target="../notesSlides/notesSlide5.xml"/><Relationship Id="rId16" Type="http://schemas.openxmlformats.org/officeDocument/2006/relationships/image" Target="../media/image86.png"/><Relationship Id="rId20" Type="http://schemas.openxmlformats.org/officeDocument/2006/relationships/image" Target="../media/image89.png"/><Relationship Id="rId1" Type="http://schemas.openxmlformats.org/officeDocument/2006/relationships/slideLayout" Target="../slideLayouts/slideLayout2.xml"/><Relationship Id="rId6" Type="http://schemas.openxmlformats.org/officeDocument/2006/relationships/image" Target="../media/image76.png"/><Relationship Id="rId11" Type="http://schemas.openxmlformats.org/officeDocument/2006/relationships/image" Target="../media/image81.png"/><Relationship Id="rId5" Type="http://schemas.openxmlformats.org/officeDocument/2006/relationships/image" Target="../media/image75.png"/><Relationship Id="rId15" Type="http://schemas.openxmlformats.org/officeDocument/2006/relationships/image" Target="../media/image85.png"/><Relationship Id="rId23" Type="http://schemas.openxmlformats.org/officeDocument/2006/relationships/image" Target="../media/image92.png"/><Relationship Id="rId10" Type="http://schemas.openxmlformats.org/officeDocument/2006/relationships/image" Target="../media/image80.png"/><Relationship Id="rId19" Type="http://schemas.openxmlformats.org/officeDocument/2006/relationships/image" Target="../media/image88.png"/><Relationship Id="rId4" Type="http://schemas.openxmlformats.org/officeDocument/2006/relationships/image" Target="../media/image74.png"/><Relationship Id="rId9" Type="http://schemas.openxmlformats.org/officeDocument/2006/relationships/image" Target="../media/image79.png"/><Relationship Id="rId14" Type="http://schemas.openxmlformats.org/officeDocument/2006/relationships/image" Target="../media/image84.png"/><Relationship Id="rId22" Type="http://schemas.openxmlformats.org/officeDocument/2006/relationships/image" Target="../media/image9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3" Type="http://schemas.openxmlformats.org/officeDocument/2006/relationships/image" Target="../media/image104.png"/><Relationship Id="rId18" Type="http://schemas.openxmlformats.org/officeDocument/2006/relationships/image" Target="../media/image109.png"/><Relationship Id="rId26" Type="http://schemas.openxmlformats.org/officeDocument/2006/relationships/image" Target="../media/image117.png"/><Relationship Id="rId3" Type="http://schemas.openxmlformats.org/officeDocument/2006/relationships/image" Target="../media/image94.png"/><Relationship Id="rId21" Type="http://schemas.openxmlformats.org/officeDocument/2006/relationships/image" Target="../media/image112.png"/><Relationship Id="rId34" Type="http://schemas.openxmlformats.org/officeDocument/2006/relationships/image" Target="../media/image125.png"/><Relationship Id="rId7" Type="http://schemas.openxmlformats.org/officeDocument/2006/relationships/image" Target="../media/image98.png"/><Relationship Id="rId12" Type="http://schemas.openxmlformats.org/officeDocument/2006/relationships/image" Target="../media/image103.png"/><Relationship Id="rId17" Type="http://schemas.openxmlformats.org/officeDocument/2006/relationships/image" Target="../media/image108.png"/><Relationship Id="rId25" Type="http://schemas.openxmlformats.org/officeDocument/2006/relationships/image" Target="../media/image116.png"/><Relationship Id="rId33" Type="http://schemas.openxmlformats.org/officeDocument/2006/relationships/image" Target="../media/image124.png"/><Relationship Id="rId2" Type="http://schemas.openxmlformats.org/officeDocument/2006/relationships/image" Target="../media/image93.png"/><Relationship Id="rId16" Type="http://schemas.openxmlformats.org/officeDocument/2006/relationships/image" Target="../media/image107.png"/><Relationship Id="rId20" Type="http://schemas.openxmlformats.org/officeDocument/2006/relationships/image" Target="../media/image111.png"/><Relationship Id="rId29" Type="http://schemas.openxmlformats.org/officeDocument/2006/relationships/image" Target="../media/image120.png"/><Relationship Id="rId1" Type="http://schemas.openxmlformats.org/officeDocument/2006/relationships/slideLayout" Target="../slideLayouts/slideLayout2.xml"/><Relationship Id="rId6" Type="http://schemas.openxmlformats.org/officeDocument/2006/relationships/image" Target="../media/image97.png"/><Relationship Id="rId11" Type="http://schemas.openxmlformats.org/officeDocument/2006/relationships/image" Target="../media/image102.png"/><Relationship Id="rId24" Type="http://schemas.openxmlformats.org/officeDocument/2006/relationships/image" Target="../media/image115.png"/><Relationship Id="rId32" Type="http://schemas.openxmlformats.org/officeDocument/2006/relationships/image" Target="../media/image123.png"/><Relationship Id="rId5" Type="http://schemas.openxmlformats.org/officeDocument/2006/relationships/image" Target="../media/image96.png"/><Relationship Id="rId15" Type="http://schemas.openxmlformats.org/officeDocument/2006/relationships/image" Target="../media/image106.png"/><Relationship Id="rId23" Type="http://schemas.openxmlformats.org/officeDocument/2006/relationships/image" Target="../media/image114.png"/><Relationship Id="rId28" Type="http://schemas.openxmlformats.org/officeDocument/2006/relationships/image" Target="../media/image119.png"/><Relationship Id="rId10" Type="http://schemas.openxmlformats.org/officeDocument/2006/relationships/image" Target="../media/image101.png"/><Relationship Id="rId19" Type="http://schemas.openxmlformats.org/officeDocument/2006/relationships/image" Target="../media/image110.png"/><Relationship Id="rId31" Type="http://schemas.openxmlformats.org/officeDocument/2006/relationships/image" Target="../media/image122.png"/><Relationship Id="rId4" Type="http://schemas.openxmlformats.org/officeDocument/2006/relationships/image" Target="../media/image95.png"/><Relationship Id="rId9" Type="http://schemas.openxmlformats.org/officeDocument/2006/relationships/image" Target="../media/image100.png"/><Relationship Id="rId14" Type="http://schemas.openxmlformats.org/officeDocument/2006/relationships/image" Target="../media/image105.png"/><Relationship Id="rId22" Type="http://schemas.openxmlformats.org/officeDocument/2006/relationships/image" Target="../media/image113.png"/><Relationship Id="rId27" Type="http://schemas.openxmlformats.org/officeDocument/2006/relationships/image" Target="../media/image118.png"/><Relationship Id="rId30" Type="http://schemas.openxmlformats.org/officeDocument/2006/relationships/image" Target="../media/image121.png"/><Relationship Id="rId8" Type="http://schemas.openxmlformats.org/officeDocument/2006/relationships/image" Target="../media/image99.png"/></Relationships>
</file>

<file path=ppt/slides/_rels/slide13.xml.rels><?xml version="1.0" encoding="UTF-8" standalone="yes"?>
<Relationships xmlns="http://schemas.openxmlformats.org/package/2006/relationships"><Relationship Id="rId8" Type="http://schemas.openxmlformats.org/officeDocument/2006/relationships/image" Target="../media/image132.png"/><Relationship Id="rId13" Type="http://schemas.openxmlformats.org/officeDocument/2006/relationships/image" Target="../media/image137.png"/><Relationship Id="rId18" Type="http://schemas.openxmlformats.org/officeDocument/2006/relationships/image" Target="../media/image142.png"/><Relationship Id="rId26" Type="http://schemas.openxmlformats.org/officeDocument/2006/relationships/image" Target="../media/image150.png"/><Relationship Id="rId3" Type="http://schemas.openxmlformats.org/officeDocument/2006/relationships/image" Target="../media/image127.png"/><Relationship Id="rId21" Type="http://schemas.openxmlformats.org/officeDocument/2006/relationships/image" Target="../media/image145.png"/><Relationship Id="rId7" Type="http://schemas.openxmlformats.org/officeDocument/2006/relationships/image" Target="../media/image131.png"/><Relationship Id="rId12" Type="http://schemas.openxmlformats.org/officeDocument/2006/relationships/image" Target="../media/image136.png"/><Relationship Id="rId17" Type="http://schemas.openxmlformats.org/officeDocument/2006/relationships/image" Target="../media/image141.png"/><Relationship Id="rId25" Type="http://schemas.openxmlformats.org/officeDocument/2006/relationships/image" Target="../media/image149.png"/><Relationship Id="rId2" Type="http://schemas.openxmlformats.org/officeDocument/2006/relationships/image" Target="../media/image126.png"/><Relationship Id="rId16" Type="http://schemas.openxmlformats.org/officeDocument/2006/relationships/image" Target="../media/image140.png"/><Relationship Id="rId20" Type="http://schemas.openxmlformats.org/officeDocument/2006/relationships/image" Target="../media/image144.png"/><Relationship Id="rId29" Type="http://schemas.openxmlformats.org/officeDocument/2006/relationships/image" Target="../media/image153.png"/><Relationship Id="rId1" Type="http://schemas.openxmlformats.org/officeDocument/2006/relationships/slideLayout" Target="../slideLayouts/slideLayout2.xml"/><Relationship Id="rId6" Type="http://schemas.openxmlformats.org/officeDocument/2006/relationships/image" Target="../media/image130.png"/><Relationship Id="rId11" Type="http://schemas.openxmlformats.org/officeDocument/2006/relationships/image" Target="../media/image135.png"/><Relationship Id="rId24" Type="http://schemas.openxmlformats.org/officeDocument/2006/relationships/image" Target="../media/image148.png"/><Relationship Id="rId5" Type="http://schemas.openxmlformats.org/officeDocument/2006/relationships/image" Target="../media/image129.png"/><Relationship Id="rId15" Type="http://schemas.openxmlformats.org/officeDocument/2006/relationships/image" Target="../media/image139.png"/><Relationship Id="rId23" Type="http://schemas.openxmlformats.org/officeDocument/2006/relationships/image" Target="../media/image147.png"/><Relationship Id="rId28" Type="http://schemas.openxmlformats.org/officeDocument/2006/relationships/image" Target="../media/image152.png"/><Relationship Id="rId10" Type="http://schemas.openxmlformats.org/officeDocument/2006/relationships/image" Target="../media/image134.png"/><Relationship Id="rId19" Type="http://schemas.openxmlformats.org/officeDocument/2006/relationships/image" Target="../media/image143.png"/><Relationship Id="rId4" Type="http://schemas.openxmlformats.org/officeDocument/2006/relationships/image" Target="../media/image128.png"/><Relationship Id="rId9" Type="http://schemas.openxmlformats.org/officeDocument/2006/relationships/image" Target="../media/image133.png"/><Relationship Id="rId14" Type="http://schemas.openxmlformats.org/officeDocument/2006/relationships/image" Target="../media/image138.png"/><Relationship Id="rId22" Type="http://schemas.openxmlformats.org/officeDocument/2006/relationships/image" Target="../media/image146.png"/><Relationship Id="rId27" Type="http://schemas.openxmlformats.org/officeDocument/2006/relationships/image" Target="../media/image151.png"/></Relationships>
</file>

<file path=ppt/slides/_rels/slide14.xml.rels><?xml version="1.0" encoding="UTF-8" standalone="yes"?>
<Relationships xmlns="http://schemas.openxmlformats.org/package/2006/relationships"><Relationship Id="rId8" Type="http://schemas.openxmlformats.org/officeDocument/2006/relationships/image" Target="../media/image160.png"/><Relationship Id="rId13" Type="http://schemas.openxmlformats.org/officeDocument/2006/relationships/image" Target="../media/image165.png"/><Relationship Id="rId3" Type="http://schemas.openxmlformats.org/officeDocument/2006/relationships/image" Target="../media/image155.png"/><Relationship Id="rId7" Type="http://schemas.openxmlformats.org/officeDocument/2006/relationships/image" Target="../media/image159.png"/><Relationship Id="rId12" Type="http://schemas.openxmlformats.org/officeDocument/2006/relationships/image" Target="../media/image164.png"/><Relationship Id="rId2" Type="http://schemas.openxmlformats.org/officeDocument/2006/relationships/image" Target="../media/image154.png"/><Relationship Id="rId1" Type="http://schemas.openxmlformats.org/officeDocument/2006/relationships/slideLayout" Target="../slideLayouts/slideLayout2.xml"/><Relationship Id="rId6" Type="http://schemas.openxmlformats.org/officeDocument/2006/relationships/image" Target="../media/image158.png"/><Relationship Id="rId11" Type="http://schemas.openxmlformats.org/officeDocument/2006/relationships/image" Target="../media/image163.png"/><Relationship Id="rId5" Type="http://schemas.openxmlformats.org/officeDocument/2006/relationships/image" Target="../media/image157.png"/><Relationship Id="rId10" Type="http://schemas.openxmlformats.org/officeDocument/2006/relationships/image" Target="../media/image162.png"/><Relationship Id="rId4" Type="http://schemas.openxmlformats.org/officeDocument/2006/relationships/image" Target="../media/image156.png"/><Relationship Id="rId9" Type="http://schemas.openxmlformats.org/officeDocument/2006/relationships/image" Target="../media/image16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8" Type="http://schemas.openxmlformats.org/officeDocument/2006/relationships/image" Target="../media/image171.png"/><Relationship Id="rId13" Type="http://schemas.openxmlformats.org/officeDocument/2006/relationships/image" Target="../media/image176.png"/><Relationship Id="rId18" Type="http://schemas.openxmlformats.org/officeDocument/2006/relationships/image" Target="../media/image181.png"/><Relationship Id="rId26" Type="http://schemas.openxmlformats.org/officeDocument/2006/relationships/image" Target="../media/image189.png"/><Relationship Id="rId3" Type="http://schemas.openxmlformats.org/officeDocument/2006/relationships/image" Target="../media/image166.png"/><Relationship Id="rId21" Type="http://schemas.openxmlformats.org/officeDocument/2006/relationships/image" Target="../media/image184.png"/><Relationship Id="rId7" Type="http://schemas.openxmlformats.org/officeDocument/2006/relationships/image" Target="../media/image170.png"/><Relationship Id="rId12" Type="http://schemas.openxmlformats.org/officeDocument/2006/relationships/image" Target="../media/image175.png"/><Relationship Id="rId17" Type="http://schemas.openxmlformats.org/officeDocument/2006/relationships/image" Target="../media/image180.png"/><Relationship Id="rId25" Type="http://schemas.openxmlformats.org/officeDocument/2006/relationships/image" Target="../media/image188.png"/><Relationship Id="rId2" Type="http://schemas.openxmlformats.org/officeDocument/2006/relationships/notesSlide" Target="../notesSlides/notesSlide6.xml"/><Relationship Id="rId16" Type="http://schemas.openxmlformats.org/officeDocument/2006/relationships/image" Target="../media/image179.png"/><Relationship Id="rId20" Type="http://schemas.openxmlformats.org/officeDocument/2006/relationships/image" Target="../media/image183.png"/><Relationship Id="rId1" Type="http://schemas.openxmlformats.org/officeDocument/2006/relationships/slideLayout" Target="../slideLayouts/slideLayout2.xml"/><Relationship Id="rId6" Type="http://schemas.openxmlformats.org/officeDocument/2006/relationships/image" Target="../media/image169.png"/><Relationship Id="rId11" Type="http://schemas.openxmlformats.org/officeDocument/2006/relationships/image" Target="../media/image174.png"/><Relationship Id="rId24" Type="http://schemas.openxmlformats.org/officeDocument/2006/relationships/image" Target="../media/image187.png"/><Relationship Id="rId5" Type="http://schemas.openxmlformats.org/officeDocument/2006/relationships/image" Target="../media/image168.png"/><Relationship Id="rId15" Type="http://schemas.openxmlformats.org/officeDocument/2006/relationships/image" Target="../media/image178.png"/><Relationship Id="rId23" Type="http://schemas.openxmlformats.org/officeDocument/2006/relationships/image" Target="../media/image186.png"/><Relationship Id="rId28" Type="http://schemas.openxmlformats.org/officeDocument/2006/relationships/image" Target="../media/image191.png"/><Relationship Id="rId10" Type="http://schemas.openxmlformats.org/officeDocument/2006/relationships/image" Target="../media/image173.png"/><Relationship Id="rId19" Type="http://schemas.openxmlformats.org/officeDocument/2006/relationships/image" Target="../media/image182.png"/><Relationship Id="rId4" Type="http://schemas.openxmlformats.org/officeDocument/2006/relationships/image" Target="../media/image167.png"/><Relationship Id="rId9" Type="http://schemas.openxmlformats.org/officeDocument/2006/relationships/image" Target="../media/image172.png"/><Relationship Id="rId14" Type="http://schemas.openxmlformats.org/officeDocument/2006/relationships/image" Target="../media/image177.png"/><Relationship Id="rId22" Type="http://schemas.openxmlformats.org/officeDocument/2006/relationships/image" Target="../media/image185.png"/><Relationship Id="rId27" Type="http://schemas.openxmlformats.org/officeDocument/2006/relationships/image" Target="../media/image190.png"/></Relationships>
</file>

<file path=ppt/slides/_rels/slide17.xml.rels><?xml version="1.0" encoding="UTF-8" standalone="yes"?>
<Relationships xmlns="http://schemas.openxmlformats.org/package/2006/relationships"><Relationship Id="rId8" Type="http://schemas.openxmlformats.org/officeDocument/2006/relationships/image" Target="../media/image198.png"/><Relationship Id="rId13" Type="http://schemas.openxmlformats.org/officeDocument/2006/relationships/image" Target="../media/image203.png"/><Relationship Id="rId18" Type="http://schemas.openxmlformats.org/officeDocument/2006/relationships/image" Target="../media/image207.png"/><Relationship Id="rId3" Type="http://schemas.openxmlformats.org/officeDocument/2006/relationships/image" Target="../media/image193.png"/><Relationship Id="rId21" Type="http://schemas.openxmlformats.org/officeDocument/2006/relationships/image" Target="../media/image210.png"/><Relationship Id="rId7" Type="http://schemas.openxmlformats.org/officeDocument/2006/relationships/image" Target="../media/image197.png"/><Relationship Id="rId12" Type="http://schemas.openxmlformats.org/officeDocument/2006/relationships/image" Target="../media/image202.png"/><Relationship Id="rId17" Type="http://schemas.openxmlformats.org/officeDocument/2006/relationships/image" Target="../media/image206.png"/><Relationship Id="rId2" Type="http://schemas.openxmlformats.org/officeDocument/2006/relationships/image" Target="../media/image192.png"/><Relationship Id="rId16" Type="http://schemas.openxmlformats.org/officeDocument/2006/relationships/image" Target="../media/image205.png"/><Relationship Id="rId20" Type="http://schemas.openxmlformats.org/officeDocument/2006/relationships/image" Target="../media/image209.png"/><Relationship Id="rId1" Type="http://schemas.openxmlformats.org/officeDocument/2006/relationships/slideLayout" Target="../slideLayouts/slideLayout2.xml"/><Relationship Id="rId6" Type="http://schemas.openxmlformats.org/officeDocument/2006/relationships/image" Target="../media/image196.png"/><Relationship Id="rId11" Type="http://schemas.openxmlformats.org/officeDocument/2006/relationships/image" Target="../media/image201.png"/><Relationship Id="rId24" Type="http://schemas.openxmlformats.org/officeDocument/2006/relationships/image" Target="../media/image213.png"/><Relationship Id="rId5" Type="http://schemas.openxmlformats.org/officeDocument/2006/relationships/image" Target="../media/image195.png"/><Relationship Id="rId15" Type="http://schemas.openxmlformats.org/officeDocument/2006/relationships/image" Target="../media/image167.png"/><Relationship Id="rId23" Type="http://schemas.openxmlformats.org/officeDocument/2006/relationships/image" Target="../media/image212.png"/><Relationship Id="rId10" Type="http://schemas.openxmlformats.org/officeDocument/2006/relationships/image" Target="../media/image200.png"/><Relationship Id="rId19" Type="http://schemas.openxmlformats.org/officeDocument/2006/relationships/image" Target="../media/image208.png"/><Relationship Id="rId4" Type="http://schemas.openxmlformats.org/officeDocument/2006/relationships/image" Target="../media/image194.png"/><Relationship Id="rId9" Type="http://schemas.openxmlformats.org/officeDocument/2006/relationships/image" Target="../media/image199.png"/><Relationship Id="rId14" Type="http://schemas.openxmlformats.org/officeDocument/2006/relationships/image" Target="../media/image204.png"/><Relationship Id="rId22" Type="http://schemas.openxmlformats.org/officeDocument/2006/relationships/image" Target="../media/image211.png"/></Relationships>
</file>

<file path=ppt/slides/_rels/slide18.xml.rels><?xml version="1.0" encoding="UTF-8" standalone="yes"?>
<Relationships xmlns="http://schemas.openxmlformats.org/package/2006/relationships"><Relationship Id="rId8" Type="http://schemas.openxmlformats.org/officeDocument/2006/relationships/image" Target="../media/image218.png"/><Relationship Id="rId13" Type="http://schemas.openxmlformats.org/officeDocument/2006/relationships/image" Target="../media/image223.png"/><Relationship Id="rId18" Type="http://schemas.openxmlformats.org/officeDocument/2006/relationships/image" Target="../media/image228.png"/><Relationship Id="rId26" Type="http://schemas.openxmlformats.org/officeDocument/2006/relationships/image" Target="../media/image166.png"/><Relationship Id="rId3" Type="http://schemas.openxmlformats.org/officeDocument/2006/relationships/image" Target="../media/image167.png"/><Relationship Id="rId21" Type="http://schemas.openxmlformats.org/officeDocument/2006/relationships/image" Target="../media/image231.png"/><Relationship Id="rId7" Type="http://schemas.openxmlformats.org/officeDocument/2006/relationships/image" Target="../media/image217.png"/><Relationship Id="rId12" Type="http://schemas.openxmlformats.org/officeDocument/2006/relationships/image" Target="../media/image222.png"/><Relationship Id="rId17" Type="http://schemas.openxmlformats.org/officeDocument/2006/relationships/image" Target="../media/image227.png"/><Relationship Id="rId25" Type="http://schemas.openxmlformats.org/officeDocument/2006/relationships/image" Target="../media/image234.png"/><Relationship Id="rId2" Type="http://schemas.openxmlformats.org/officeDocument/2006/relationships/notesSlide" Target="../notesSlides/notesSlide7.xml"/><Relationship Id="rId16" Type="http://schemas.openxmlformats.org/officeDocument/2006/relationships/image" Target="../media/image226.png"/><Relationship Id="rId20" Type="http://schemas.openxmlformats.org/officeDocument/2006/relationships/image" Target="../media/image230.png"/><Relationship Id="rId29" Type="http://schemas.openxmlformats.org/officeDocument/2006/relationships/image" Target="../media/image197.png"/><Relationship Id="rId1" Type="http://schemas.openxmlformats.org/officeDocument/2006/relationships/slideLayout" Target="../slideLayouts/slideLayout2.xml"/><Relationship Id="rId6" Type="http://schemas.openxmlformats.org/officeDocument/2006/relationships/image" Target="../media/image216.png"/><Relationship Id="rId11" Type="http://schemas.openxmlformats.org/officeDocument/2006/relationships/image" Target="../media/image221.png"/><Relationship Id="rId24" Type="http://schemas.openxmlformats.org/officeDocument/2006/relationships/image" Target="../media/image199.png"/><Relationship Id="rId32" Type="http://schemas.openxmlformats.org/officeDocument/2006/relationships/image" Target="../media/image68.png"/><Relationship Id="rId5" Type="http://schemas.openxmlformats.org/officeDocument/2006/relationships/image" Target="../media/image215.png"/><Relationship Id="rId15" Type="http://schemas.openxmlformats.org/officeDocument/2006/relationships/image" Target="../media/image225.png"/><Relationship Id="rId23" Type="http://schemas.openxmlformats.org/officeDocument/2006/relationships/image" Target="../media/image233.png"/><Relationship Id="rId28" Type="http://schemas.openxmlformats.org/officeDocument/2006/relationships/image" Target="../media/image236.png"/><Relationship Id="rId10" Type="http://schemas.openxmlformats.org/officeDocument/2006/relationships/image" Target="../media/image220.png"/><Relationship Id="rId19" Type="http://schemas.openxmlformats.org/officeDocument/2006/relationships/image" Target="../media/image229.png"/><Relationship Id="rId31" Type="http://schemas.openxmlformats.org/officeDocument/2006/relationships/image" Target="../media/image238.png"/><Relationship Id="rId4" Type="http://schemas.openxmlformats.org/officeDocument/2006/relationships/image" Target="../media/image214.png"/><Relationship Id="rId9" Type="http://schemas.openxmlformats.org/officeDocument/2006/relationships/image" Target="../media/image219.png"/><Relationship Id="rId14" Type="http://schemas.openxmlformats.org/officeDocument/2006/relationships/image" Target="../media/image224.png"/><Relationship Id="rId22" Type="http://schemas.openxmlformats.org/officeDocument/2006/relationships/image" Target="../media/image232.png"/><Relationship Id="rId27" Type="http://schemas.openxmlformats.org/officeDocument/2006/relationships/image" Target="../media/image235.png"/><Relationship Id="rId30" Type="http://schemas.openxmlformats.org/officeDocument/2006/relationships/image" Target="../media/image237.png"/></Relationships>
</file>

<file path=ppt/slides/_rels/slide19.xml.rels><?xml version="1.0" encoding="UTF-8" standalone="yes"?>
<Relationships xmlns="http://schemas.openxmlformats.org/package/2006/relationships"><Relationship Id="rId8" Type="http://schemas.openxmlformats.org/officeDocument/2006/relationships/image" Target="../media/image244.png"/><Relationship Id="rId13" Type="http://schemas.openxmlformats.org/officeDocument/2006/relationships/image" Target="../media/image249.png"/><Relationship Id="rId3" Type="http://schemas.openxmlformats.org/officeDocument/2006/relationships/image" Target="../media/image239.png"/><Relationship Id="rId7" Type="http://schemas.openxmlformats.org/officeDocument/2006/relationships/image" Target="../media/image243.png"/><Relationship Id="rId12" Type="http://schemas.openxmlformats.org/officeDocument/2006/relationships/image" Target="../media/image24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42.png"/><Relationship Id="rId11" Type="http://schemas.openxmlformats.org/officeDocument/2006/relationships/image" Target="../media/image247.png"/><Relationship Id="rId5" Type="http://schemas.openxmlformats.org/officeDocument/2006/relationships/image" Target="../media/image241.png"/><Relationship Id="rId10" Type="http://schemas.openxmlformats.org/officeDocument/2006/relationships/image" Target="../media/image246.png"/><Relationship Id="rId4" Type="http://schemas.openxmlformats.org/officeDocument/2006/relationships/image" Target="../media/image240.png"/><Relationship Id="rId9" Type="http://schemas.openxmlformats.org/officeDocument/2006/relationships/image" Target="../media/image245.png"/><Relationship Id="rId14" Type="http://schemas.openxmlformats.org/officeDocument/2006/relationships/image" Target="../media/image25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56.png"/><Relationship Id="rId13" Type="http://schemas.openxmlformats.org/officeDocument/2006/relationships/image" Target="../media/image261.png"/><Relationship Id="rId3" Type="http://schemas.openxmlformats.org/officeDocument/2006/relationships/image" Target="../media/image251.png"/><Relationship Id="rId7" Type="http://schemas.openxmlformats.org/officeDocument/2006/relationships/image" Target="../media/image255.png"/><Relationship Id="rId12" Type="http://schemas.openxmlformats.org/officeDocument/2006/relationships/image" Target="../media/image260.png"/><Relationship Id="rId17" Type="http://schemas.openxmlformats.org/officeDocument/2006/relationships/image" Target="../media/image265.png"/><Relationship Id="rId2" Type="http://schemas.openxmlformats.org/officeDocument/2006/relationships/notesSlide" Target="../notesSlides/notesSlide9.xml"/><Relationship Id="rId16" Type="http://schemas.openxmlformats.org/officeDocument/2006/relationships/image" Target="../media/image264.png"/><Relationship Id="rId1" Type="http://schemas.openxmlformats.org/officeDocument/2006/relationships/slideLayout" Target="../slideLayouts/slideLayout2.xml"/><Relationship Id="rId6" Type="http://schemas.openxmlformats.org/officeDocument/2006/relationships/image" Target="../media/image254.png"/><Relationship Id="rId11" Type="http://schemas.openxmlformats.org/officeDocument/2006/relationships/image" Target="../media/image259.png"/><Relationship Id="rId5" Type="http://schemas.openxmlformats.org/officeDocument/2006/relationships/image" Target="../media/image253.png"/><Relationship Id="rId15" Type="http://schemas.openxmlformats.org/officeDocument/2006/relationships/image" Target="../media/image263.png"/><Relationship Id="rId10" Type="http://schemas.openxmlformats.org/officeDocument/2006/relationships/image" Target="../media/image258.png"/><Relationship Id="rId4" Type="http://schemas.openxmlformats.org/officeDocument/2006/relationships/image" Target="../media/image252.png"/><Relationship Id="rId9" Type="http://schemas.openxmlformats.org/officeDocument/2006/relationships/image" Target="../media/image257.png"/><Relationship Id="rId14" Type="http://schemas.openxmlformats.org/officeDocument/2006/relationships/image" Target="../media/image26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8" Type="http://schemas.openxmlformats.org/officeDocument/2006/relationships/image" Target="../media/image271.png"/><Relationship Id="rId13" Type="http://schemas.openxmlformats.org/officeDocument/2006/relationships/image" Target="../media/image276.png"/><Relationship Id="rId18" Type="http://schemas.openxmlformats.org/officeDocument/2006/relationships/image" Target="../media/image281.png"/><Relationship Id="rId3" Type="http://schemas.openxmlformats.org/officeDocument/2006/relationships/image" Target="../media/image266.png"/><Relationship Id="rId21" Type="http://schemas.openxmlformats.org/officeDocument/2006/relationships/image" Target="../media/image284.png"/><Relationship Id="rId7" Type="http://schemas.openxmlformats.org/officeDocument/2006/relationships/image" Target="../media/image270.png"/><Relationship Id="rId12" Type="http://schemas.openxmlformats.org/officeDocument/2006/relationships/image" Target="../media/image275.png"/><Relationship Id="rId17" Type="http://schemas.openxmlformats.org/officeDocument/2006/relationships/image" Target="../media/image280.png"/><Relationship Id="rId2" Type="http://schemas.openxmlformats.org/officeDocument/2006/relationships/notesSlide" Target="../notesSlides/notesSlide10.xml"/><Relationship Id="rId16" Type="http://schemas.openxmlformats.org/officeDocument/2006/relationships/image" Target="../media/image279.png"/><Relationship Id="rId20" Type="http://schemas.openxmlformats.org/officeDocument/2006/relationships/image" Target="../media/image283.png"/><Relationship Id="rId1" Type="http://schemas.openxmlformats.org/officeDocument/2006/relationships/slideLayout" Target="../slideLayouts/slideLayout2.xml"/><Relationship Id="rId6" Type="http://schemas.openxmlformats.org/officeDocument/2006/relationships/image" Target="../media/image269.png"/><Relationship Id="rId11" Type="http://schemas.openxmlformats.org/officeDocument/2006/relationships/image" Target="../media/image274.png"/><Relationship Id="rId5" Type="http://schemas.openxmlformats.org/officeDocument/2006/relationships/image" Target="../media/image268.png"/><Relationship Id="rId15" Type="http://schemas.openxmlformats.org/officeDocument/2006/relationships/image" Target="../media/image278.png"/><Relationship Id="rId10" Type="http://schemas.openxmlformats.org/officeDocument/2006/relationships/image" Target="../media/image273.png"/><Relationship Id="rId19" Type="http://schemas.openxmlformats.org/officeDocument/2006/relationships/image" Target="../media/image282.png"/><Relationship Id="rId4" Type="http://schemas.openxmlformats.org/officeDocument/2006/relationships/image" Target="../media/image267.png"/><Relationship Id="rId9" Type="http://schemas.openxmlformats.org/officeDocument/2006/relationships/image" Target="../media/image272.png"/><Relationship Id="rId14" Type="http://schemas.openxmlformats.org/officeDocument/2006/relationships/image" Target="../media/image277.png"/><Relationship Id="rId22" Type="http://schemas.openxmlformats.org/officeDocument/2006/relationships/image" Target="../media/image28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8" Type="http://schemas.openxmlformats.org/officeDocument/2006/relationships/image" Target="../media/image291.png"/><Relationship Id="rId13" Type="http://schemas.openxmlformats.org/officeDocument/2006/relationships/image" Target="../media/image296.png"/><Relationship Id="rId18" Type="http://schemas.openxmlformats.org/officeDocument/2006/relationships/image" Target="../media/image301.png"/><Relationship Id="rId3" Type="http://schemas.openxmlformats.org/officeDocument/2006/relationships/image" Target="../media/image286.png"/><Relationship Id="rId7" Type="http://schemas.openxmlformats.org/officeDocument/2006/relationships/image" Target="../media/image290.png"/><Relationship Id="rId12" Type="http://schemas.openxmlformats.org/officeDocument/2006/relationships/image" Target="../media/image295.png"/><Relationship Id="rId17" Type="http://schemas.openxmlformats.org/officeDocument/2006/relationships/image" Target="../media/image300.png"/><Relationship Id="rId2" Type="http://schemas.openxmlformats.org/officeDocument/2006/relationships/notesSlide" Target="../notesSlides/notesSlide11.xml"/><Relationship Id="rId16" Type="http://schemas.openxmlformats.org/officeDocument/2006/relationships/image" Target="../media/image299.png"/><Relationship Id="rId20" Type="http://schemas.openxmlformats.org/officeDocument/2006/relationships/image" Target="../media/image303.png"/><Relationship Id="rId1" Type="http://schemas.openxmlformats.org/officeDocument/2006/relationships/slideLayout" Target="../slideLayouts/slideLayout2.xml"/><Relationship Id="rId6" Type="http://schemas.openxmlformats.org/officeDocument/2006/relationships/image" Target="../media/image289.png"/><Relationship Id="rId11" Type="http://schemas.openxmlformats.org/officeDocument/2006/relationships/image" Target="../media/image294.png"/><Relationship Id="rId5" Type="http://schemas.openxmlformats.org/officeDocument/2006/relationships/image" Target="../media/image288.png"/><Relationship Id="rId15" Type="http://schemas.openxmlformats.org/officeDocument/2006/relationships/image" Target="../media/image298.png"/><Relationship Id="rId10" Type="http://schemas.openxmlformats.org/officeDocument/2006/relationships/image" Target="../media/image293.png"/><Relationship Id="rId19" Type="http://schemas.openxmlformats.org/officeDocument/2006/relationships/image" Target="../media/image302.png"/><Relationship Id="rId4" Type="http://schemas.openxmlformats.org/officeDocument/2006/relationships/image" Target="../media/image287.png"/><Relationship Id="rId9" Type="http://schemas.openxmlformats.org/officeDocument/2006/relationships/image" Target="../media/image292.png"/><Relationship Id="rId14" Type="http://schemas.openxmlformats.org/officeDocument/2006/relationships/image" Target="../media/image297.png"/></Relationships>
</file>

<file path=ppt/slides/_rels/slide25.xml.rels><?xml version="1.0" encoding="UTF-8" standalone="yes"?>
<Relationships xmlns="http://schemas.openxmlformats.org/package/2006/relationships"><Relationship Id="rId8" Type="http://schemas.openxmlformats.org/officeDocument/2006/relationships/image" Target="../media/image309.png"/><Relationship Id="rId13" Type="http://schemas.openxmlformats.org/officeDocument/2006/relationships/image" Target="../media/image314.png"/><Relationship Id="rId18" Type="http://schemas.openxmlformats.org/officeDocument/2006/relationships/image" Target="../media/image319.png"/><Relationship Id="rId3" Type="http://schemas.openxmlformats.org/officeDocument/2006/relationships/image" Target="../media/image304.png"/><Relationship Id="rId7" Type="http://schemas.openxmlformats.org/officeDocument/2006/relationships/image" Target="../media/image308.png"/><Relationship Id="rId12" Type="http://schemas.openxmlformats.org/officeDocument/2006/relationships/image" Target="../media/image313.png"/><Relationship Id="rId17" Type="http://schemas.openxmlformats.org/officeDocument/2006/relationships/image" Target="../media/image318.png"/><Relationship Id="rId2" Type="http://schemas.openxmlformats.org/officeDocument/2006/relationships/notesSlide" Target="../notesSlides/notesSlide12.xml"/><Relationship Id="rId16" Type="http://schemas.openxmlformats.org/officeDocument/2006/relationships/image" Target="../media/image317.png"/><Relationship Id="rId20" Type="http://schemas.openxmlformats.org/officeDocument/2006/relationships/image" Target="../media/image321.png"/><Relationship Id="rId1" Type="http://schemas.openxmlformats.org/officeDocument/2006/relationships/slideLayout" Target="../slideLayouts/slideLayout2.xml"/><Relationship Id="rId6" Type="http://schemas.openxmlformats.org/officeDocument/2006/relationships/image" Target="../media/image307.png"/><Relationship Id="rId11" Type="http://schemas.openxmlformats.org/officeDocument/2006/relationships/image" Target="../media/image312.png"/><Relationship Id="rId5" Type="http://schemas.openxmlformats.org/officeDocument/2006/relationships/image" Target="../media/image306.png"/><Relationship Id="rId15" Type="http://schemas.openxmlformats.org/officeDocument/2006/relationships/image" Target="../media/image316.png"/><Relationship Id="rId10" Type="http://schemas.openxmlformats.org/officeDocument/2006/relationships/image" Target="../media/image311.png"/><Relationship Id="rId19" Type="http://schemas.openxmlformats.org/officeDocument/2006/relationships/image" Target="../media/image320.png"/><Relationship Id="rId4" Type="http://schemas.openxmlformats.org/officeDocument/2006/relationships/image" Target="../media/image305.png"/><Relationship Id="rId9" Type="http://schemas.openxmlformats.org/officeDocument/2006/relationships/image" Target="../media/image310.png"/><Relationship Id="rId14" Type="http://schemas.openxmlformats.org/officeDocument/2006/relationships/image" Target="../media/image315.png"/></Relationships>
</file>

<file path=ppt/slides/_rels/slide26.xml.rels><?xml version="1.0" encoding="UTF-8" standalone="yes"?>
<Relationships xmlns="http://schemas.openxmlformats.org/package/2006/relationships"><Relationship Id="rId8" Type="http://schemas.openxmlformats.org/officeDocument/2006/relationships/image" Target="../media/image327.png"/><Relationship Id="rId13" Type="http://schemas.openxmlformats.org/officeDocument/2006/relationships/image" Target="../media/image332.png"/><Relationship Id="rId18" Type="http://schemas.openxmlformats.org/officeDocument/2006/relationships/image" Target="../media/image337.png"/><Relationship Id="rId26" Type="http://schemas.openxmlformats.org/officeDocument/2006/relationships/image" Target="../media/image345.png"/><Relationship Id="rId3" Type="http://schemas.openxmlformats.org/officeDocument/2006/relationships/image" Target="../media/image322.png"/><Relationship Id="rId21" Type="http://schemas.openxmlformats.org/officeDocument/2006/relationships/image" Target="../media/image340.png"/><Relationship Id="rId7" Type="http://schemas.openxmlformats.org/officeDocument/2006/relationships/image" Target="../media/image326.png"/><Relationship Id="rId12" Type="http://schemas.openxmlformats.org/officeDocument/2006/relationships/image" Target="../media/image331.png"/><Relationship Id="rId17" Type="http://schemas.openxmlformats.org/officeDocument/2006/relationships/image" Target="../media/image336.png"/><Relationship Id="rId25" Type="http://schemas.openxmlformats.org/officeDocument/2006/relationships/image" Target="../media/image344.png"/><Relationship Id="rId2" Type="http://schemas.openxmlformats.org/officeDocument/2006/relationships/notesSlide" Target="../notesSlides/notesSlide13.xml"/><Relationship Id="rId16" Type="http://schemas.openxmlformats.org/officeDocument/2006/relationships/image" Target="../media/image335.png"/><Relationship Id="rId20" Type="http://schemas.openxmlformats.org/officeDocument/2006/relationships/image" Target="../media/image339.png"/><Relationship Id="rId1" Type="http://schemas.openxmlformats.org/officeDocument/2006/relationships/slideLayout" Target="../slideLayouts/slideLayout2.xml"/><Relationship Id="rId6" Type="http://schemas.openxmlformats.org/officeDocument/2006/relationships/image" Target="../media/image325.png"/><Relationship Id="rId11" Type="http://schemas.openxmlformats.org/officeDocument/2006/relationships/image" Target="../media/image330.png"/><Relationship Id="rId24" Type="http://schemas.openxmlformats.org/officeDocument/2006/relationships/image" Target="../media/image343.png"/><Relationship Id="rId5" Type="http://schemas.openxmlformats.org/officeDocument/2006/relationships/image" Target="../media/image324.png"/><Relationship Id="rId15" Type="http://schemas.openxmlformats.org/officeDocument/2006/relationships/image" Target="../media/image334.png"/><Relationship Id="rId23" Type="http://schemas.openxmlformats.org/officeDocument/2006/relationships/image" Target="../media/image342.png"/><Relationship Id="rId28" Type="http://schemas.openxmlformats.org/officeDocument/2006/relationships/image" Target="../media/image347.png"/><Relationship Id="rId10" Type="http://schemas.openxmlformats.org/officeDocument/2006/relationships/image" Target="../media/image329.png"/><Relationship Id="rId19" Type="http://schemas.openxmlformats.org/officeDocument/2006/relationships/image" Target="../media/image338.png"/><Relationship Id="rId4" Type="http://schemas.openxmlformats.org/officeDocument/2006/relationships/image" Target="../media/image323.png"/><Relationship Id="rId9" Type="http://schemas.openxmlformats.org/officeDocument/2006/relationships/image" Target="../media/image328.png"/><Relationship Id="rId14" Type="http://schemas.openxmlformats.org/officeDocument/2006/relationships/image" Target="../media/image333.png"/><Relationship Id="rId22" Type="http://schemas.openxmlformats.org/officeDocument/2006/relationships/image" Target="../media/image341.png"/><Relationship Id="rId27" Type="http://schemas.openxmlformats.org/officeDocument/2006/relationships/image" Target="../media/image346.png"/></Relationships>
</file>

<file path=ppt/slides/_rels/slide27.xml.rels><?xml version="1.0" encoding="UTF-8" standalone="yes"?>
<Relationships xmlns="http://schemas.openxmlformats.org/package/2006/relationships"><Relationship Id="rId8" Type="http://schemas.openxmlformats.org/officeDocument/2006/relationships/image" Target="../media/image353.png"/><Relationship Id="rId13" Type="http://schemas.openxmlformats.org/officeDocument/2006/relationships/image" Target="../media/image358.png"/><Relationship Id="rId18" Type="http://schemas.openxmlformats.org/officeDocument/2006/relationships/image" Target="../media/image363.png"/><Relationship Id="rId3" Type="http://schemas.openxmlformats.org/officeDocument/2006/relationships/image" Target="../media/image348.png"/><Relationship Id="rId7" Type="http://schemas.openxmlformats.org/officeDocument/2006/relationships/image" Target="../media/image352.png"/><Relationship Id="rId12" Type="http://schemas.openxmlformats.org/officeDocument/2006/relationships/image" Target="../media/image357.png"/><Relationship Id="rId17" Type="http://schemas.openxmlformats.org/officeDocument/2006/relationships/image" Target="../media/image362.png"/><Relationship Id="rId2" Type="http://schemas.openxmlformats.org/officeDocument/2006/relationships/notesSlide" Target="../notesSlides/notesSlide14.xml"/><Relationship Id="rId16" Type="http://schemas.openxmlformats.org/officeDocument/2006/relationships/image" Target="../media/image361.png"/><Relationship Id="rId1" Type="http://schemas.openxmlformats.org/officeDocument/2006/relationships/slideLayout" Target="../slideLayouts/slideLayout2.xml"/><Relationship Id="rId6" Type="http://schemas.openxmlformats.org/officeDocument/2006/relationships/image" Target="../media/image351.png"/><Relationship Id="rId11" Type="http://schemas.openxmlformats.org/officeDocument/2006/relationships/image" Target="../media/image356.png"/><Relationship Id="rId5" Type="http://schemas.openxmlformats.org/officeDocument/2006/relationships/image" Target="../media/image350.png"/><Relationship Id="rId15" Type="http://schemas.openxmlformats.org/officeDocument/2006/relationships/image" Target="../media/image360.png"/><Relationship Id="rId10" Type="http://schemas.openxmlformats.org/officeDocument/2006/relationships/image" Target="../media/image355.png"/><Relationship Id="rId4" Type="http://schemas.openxmlformats.org/officeDocument/2006/relationships/image" Target="../media/image349.png"/><Relationship Id="rId9" Type="http://schemas.openxmlformats.org/officeDocument/2006/relationships/image" Target="../media/image354.png"/><Relationship Id="rId14" Type="http://schemas.openxmlformats.org/officeDocument/2006/relationships/image" Target="../media/image359.png"/></Relationships>
</file>

<file path=ppt/slides/_rels/slide28.xml.rels><?xml version="1.0" encoding="UTF-8" standalone="yes"?>
<Relationships xmlns="http://schemas.openxmlformats.org/package/2006/relationships"><Relationship Id="rId3" Type="http://schemas.openxmlformats.org/officeDocument/2006/relationships/image" Target="../media/image364.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67.png"/><Relationship Id="rId5" Type="http://schemas.openxmlformats.org/officeDocument/2006/relationships/image" Target="../media/image366.png"/><Relationship Id="rId4" Type="http://schemas.openxmlformats.org/officeDocument/2006/relationships/image" Target="../media/image36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8" Type="http://schemas.openxmlformats.org/officeDocument/2006/relationships/image" Target="../media/image328.png"/><Relationship Id="rId13" Type="http://schemas.openxmlformats.org/officeDocument/2006/relationships/image" Target="../media/image334.png"/><Relationship Id="rId3" Type="http://schemas.openxmlformats.org/officeDocument/2006/relationships/image" Target="../media/image167.png"/><Relationship Id="rId7" Type="http://schemas.openxmlformats.org/officeDocument/2006/relationships/image" Target="../media/image370.png"/><Relationship Id="rId12" Type="http://schemas.openxmlformats.org/officeDocument/2006/relationships/image" Target="../media/image232.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69.png"/><Relationship Id="rId11" Type="http://schemas.openxmlformats.org/officeDocument/2006/relationships/image" Target="../media/image231.png"/><Relationship Id="rId5" Type="http://schemas.openxmlformats.org/officeDocument/2006/relationships/image" Target="../media/image368.png"/><Relationship Id="rId10" Type="http://schemas.openxmlformats.org/officeDocument/2006/relationships/image" Target="../media/image166.png"/><Relationship Id="rId4" Type="http://schemas.openxmlformats.org/officeDocument/2006/relationships/image" Target="../media/image169.png"/><Relationship Id="rId9" Type="http://schemas.openxmlformats.org/officeDocument/2006/relationships/image" Target="../media/image226.png"/></Relationships>
</file>

<file path=ppt/slides/_rels/slide33.xml.rels><?xml version="1.0" encoding="UTF-8" standalone="yes"?>
<Relationships xmlns="http://schemas.openxmlformats.org/package/2006/relationships"><Relationship Id="rId8" Type="http://schemas.openxmlformats.org/officeDocument/2006/relationships/image" Target="../media/image228.png"/><Relationship Id="rId3" Type="http://schemas.openxmlformats.org/officeDocument/2006/relationships/image" Target="../media/image27.png"/><Relationship Id="rId7" Type="http://schemas.openxmlformats.org/officeDocument/2006/relationships/image" Target="../media/image56.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28.png"/><Relationship Id="rId5" Type="http://schemas.openxmlformats.org/officeDocument/2006/relationships/image" Target="../media/image44.png"/><Relationship Id="rId10" Type="http://schemas.openxmlformats.org/officeDocument/2006/relationships/image" Target="../media/image209.png"/><Relationship Id="rId4" Type="http://schemas.openxmlformats.org/officeDocument/2006/relationships/image" Target="../media/image368.png"/><Relationship Id="rId9" Type="http://schemas.openxmlformats.org/officeDocument/2006/relationships/image" Target="../media/image54.png"/></Relationships>
</file>

<file path=ppt/slides/_rels/slide34.xml.rels><?xml version="1.0" encoding="UTF-8" standalone="yes"?>
<Relationships xmlns="http://schemas.openxmlformats.org/package/2006/relationships"><Relationship Id="rId8" Type="http://schemas.openxmlformats.org/officeDocument/2006/relationships/image" Target="../media/image375.png"/><Relationship Id="rId3" Type="http://schemas.openxmlformats.org/officeDocument/2006/relationships/image" Target="../media/image371.png"/><Relationship Id="rId7" Type="http://schemas.openxmlformats.org/officeDocument/2006/relationships/image" Target="../media/image374.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67.png"/><Relationship Id="rId5" Type="http://schemas.openxmlformats.org/officeDocument/2006/relationships/image" Target="../media/image373.png"/><Relationship Id="rId4" Type="http://schemas.openxmlformats.org/officeDocument/2006/relationships/image" Target="../media/image372.png"/><Relationship Id="rId9" Type="http://schemas.openxmlformats.org/officeDocument/2006/relationships/image" Target="../media/image376.png"/></Relationships>
</file>

<file path=ppt/slides/_rels/slide35.xml.rels><?xml version="1.0" encoding="UTF-8" standalone="yes"?>
<Relationships xmlns="http://schemas.openxmlformats.org/package/2006/relationships"><Relationship Id="rId8" Type="http://schemas.openxmlformats.org/officeDocument/2006/relationships/image" Target="../media/image337.png"/><Relationship Id="rId13" Type="http://schemas.openxmlformats.org/officeDocument/2006/relationships/image" Target="../media/image189.png"/><Relationship Id="rId3" Type="http://schemas.openxmlformats.org/officeDocument/2006/relationships/image" Target="../media/image377.png"/><Relationship Id="rId7" Type="http://schemas.openxmlformats.org/officeDocument/2006/relationships/image" Target="../media/image178.png"/><Relationship Id="rId12" Type="http://schemas.openxmlformats.org/officeDocument/2006/relationships/image" Target="../media/image188.png"/><Relationship Id="rId17" Type="http://schemas.openxmlformats.org/officeDocument/2006/relationships/image" Target="../media/image237.png"/><Relationship Id="rId2" Type="http://schemas.openxmlformats.org/officeDocument/2006/relationships/notesSlide" Target="../notesSlides/notesSlide20.xml"/><Relationship Id="rId16" Type="http://schemas.openxmlformats.org/officeDocument/2006/relationships/image" Target="../media/image233.png"/><Relationship Id="rId1" Type="http://schemas.openxmlformats.org/officeDocument/2006/relationships/slideLayout" Target="../slideLayouts/slideLayout2.xml"/><Relationship Id="rId6" Type="http://schemas.openxmlformats.org/officeDocument/2006/relationships/image" Target="../media/image196.png"/><Relationship Id="rId11" Type="http://schemas.openxmlformats.org/officeDocument/2006/relationships/image" Target="../media/image180.png"/><Relationship Id="rId5" Type="http://schemas.openxmlformats.org/officeDocument/2006/relationships/image" Target="../media/image55.png"/><Relationship Id="rId15" Type="http://schemas.openxmlformats.org/officeDocument/2006/relationships/image" Target="../media/image167.png"/><Relationship Id="rId10" Type="http://schemas.openxmlformats.org/officeDocument/2006/relationships/image" Target="../media/image232.png"/><Relationship Id="rId4" Type="http://schemas.openxmlformats.org/officeDocument/2006/relationships/image" Target="../media/image30.png"/><Relationship Id="rId9" Type="http://schemas.openxmlformats.org/officeDocument/2006/relationships/image" Target="../media/image378.png"/><Relationship Id="rId14" Type="http://schemas.openxmlformats.org/officeDocument/2006/relationships/image" Target="../media/image37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18" Type="http://schemas.openxmlformats.org/officeDocument/2006/relationships/image" Target="../media/image21.png"/><Relationship Id="rId3" Type="http://schemas.openxmlformats.org/officeDocument/2006/relationships/image" Target="../media/image6.png"/><Relationship Id="rId21" Type="http://schemas.openxmlformats.org/officeDocument/2006/relationships/image" Target="../media/image24.png"/><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20.png"/><Relationship Id="rId2" Type="http://schemas.openxmlformats.org/officeDocument/2006/relationships/image" Target="../media/image5.png"/><Relationship Id="rId16" Type="http://schemas.openxmlformats.org/officeDocument/2006/relationships/image" Target="../media/image19.png"/><Relationship Id="rId20"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23" Type="http://schemas.openxmlformats.org/officeDocument/2006/relationships/image" Target="../media/image26.png"/><Relationship Id="rId10" Type="http://schemas.openxmlformats.org/officeDocument/2006/relationships/image" Target="../media/image13.png"/><Relationship Id="rId19" Type="http://schemas.openxmlformats.org/officeDocument/2006/relationships/image" Target="../media/image22.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 Id="rId22" Type="http://schemas.openxmlformats.org/officeDocument/2006/relationships/image" Target="../media/image25.png"/></Relationships>
</file>

<file path=ppt/slides/_rels/slide6.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7.png"/><Relationship Id="rId3" Type="http://schemas.openxmlformats.org/officeDocument/2006/relationships/image" Target="../media/image28.png"/><Relationship Id="rId7" Type="http://schemas.openxmlformats.org/officeDocument/2006/relationships/image" Target="../media/image32.png"/><Relationship Id="rId12" Type="http://schemas.openxmlformats.org/officeDocument/2006/relationships/image" Target="../media/image36.png"/><Relationship Id="rId2" Type="http://schemas.openxmlformats.org/officeDocument/2006/relationships/image" Target="../media/image27.png"/><Relationship Id="rId16"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31.png"/><Relationship Id="rId11" Type="http://schemas.openxmlformats.org/officeDocument/2006/relationships/image" Target="../media/image35.png"/><Relationship Id="rId5" Type="http://schemas.openxmlformats.org/officeDocument/2006/relationships/image" Target="../media/image30.png"/><Relationship Id="rId15" Type="http://schemas.openxmlformats.org/officeDocument/2006/relationships/image" Target="../media/image39.png"/><Relationship Id="rId10" Type="http://schemas.openxmlformats.org/officeDocument/2006/relationships/image" Target="../media/image34.png"/><Relationship Id="rId4" Type="http://schemas.openxmlformats.org/officeDocument/2006/relationships/image" Target="../media/image29.png"/><Relationship Id="rId9" Type="http://schemas.openxmlformats.org/officeDocument/2006/relationships/image" Target="../media/image8.png"/><Relationship Id="rId14" Type="http://schemas.openxmlformats.org/officeDocument/2006/relationships/image" Target="../media/image38.png"/></Relationships>
</file>

<file path=ppt/slides/_rels/slide7.xml.rels><?xml version="1.0" encoding="UTF-8" standalone="yes"?>
<Relationships xmlns="http://schemas.openxmlformats.org/package/2006/relationships"><Relationship Id="rId8" Type="http://schemas.openxmlformats.org/officeDocument/2006/relationships/image" Target="../media/image46.png"/><Relationship Id="rId13" Type="http://schemas.openxmlformats.org/officeDocument/2006/relationships/image" Target="../media/image49.png"/><Relationship Id="rId18" Type="http://schemas.openxmlformats.org/officeDocument/2006/relationships/image" Target="../media/image19.png"/><Relationship Id="rId3" Type="http://schemas.openxmlformats.org/officeDocument/2006/relationships/image" Target="../media/image41.png"/><Relationship Id="rId21" Type="http://schemas.openxmlformats.org/officeDocument/2006/relationships/image" Target="../media/image18.png"/><Relationship Id="rId7" Type="http://schemas.openxmlformats.org/officeDocument/2006/relationships/image" Target="../media/image45.png"/><Relationship Id="rId12" Type="http://schemas.openxmlformats.org/officeDocument/2006/relationships/image" Target="../media/image34.png"/><Relationship Id="rId17" Type="http://schemas.openxmlformats.org/officeDocument/2006/relationships/image" Target="../media/image7.png"/><Relationship Id="rId2" Type="http://schemas.openxmlformats.org/officeDocument/2006/relationships/notesSlide" Target="../notesSlides/notesSlide3.xml"/><Relationship Id="rId16" Type="http://schemas.openxmlformats.org/officeDocument/2006/relationships/image" Target="../media/image52.png"/><Relationship Id="rId20"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44.png"/><Relationship Id="rId11" Type="http://schemas.openxmlformats.org/officeDocument/2006/relationships/image" Target="../media/image8.png"/><Relationship Id="rId5" Type="http://schemas.openxmlformats.org/officeDocument/2006/relationships/image" Target="../media/image43.png"/><Relationship Id="rId15" Type="http://schemas.openxmlformats.org/officeDocument/2006/relationships/image" Target="../media/image51.png"/><Relationship Id="rId10" Type="http://schemas.openxmlformats.org/officeDocument/2006/relationships/image" Target="../media/image48.png"/><Relationship Id="rId19" Type="http://schemas.openxmlformats.org/officeDocument/2006/relationships/image" Target="../media/image12.png"/><Relationship Id="rId4" Type="http://schemas.openxmlformats.org/officeDocument/2006/relationships/image" Target="../media/image42.png"/><Relationship Id="rId9" Type="http://schemas.openxmlformats.org/officeDocument/2006/relationships/image" Target="../media/image47.png"/><Relationship Id="rId14" Type="http://schemas.openxmlformats.org/officeDocument/2006/relationships/image" Target="../media/image50.png"/></Relationships>
</file>

<file path=ppt/slides/_rels/slide8.xml.rels><?xml version="1.0" encoding="UTF-8" standalone="yes"?>
<Relationships xmlns="http://schemas.openxmlformats.org/package/2006/relationships"><Relationship Id="rId8" Type="http://schemas.openxmlformats.org/officeDocument/2006/relationships/image" Target="../media/image59.png"/><Relationship Id="rId13" Type="http://schemas.openxmlformats.org/officeDocument/2006/relationships/image" Target="../media/image64.png"/><Relationship Id="rId3" Type="http://schemas.openxmlformats.org/officeDocument/2006/relationships/image" Target="../media/image55.png"/><Relationship Id="rId7" Type="http://schemas.openxmlformats.org/officeDocument/2006/relationships/image" Target="../media/image58.png"/><Relationship Id="rId12" Type="http://schemas.openxmlformats.org/officeDocument/2006/relationships/image" Target="../media/image63.png"/><Relationship Id="rId2" Type="http://schemas.openxmlformats.org/officeDocument/2006/relationships/image" Target="../media/image54.png"/><Relationship Id="rId16"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34.png"/><Relationship Id="rId11" Type="http://schemas.openxmlformats.org/officeDocument/2006/relationships/image" Target="../media/image62.png"/><Relationship Id="rId5" Type="http://schemas.openxmlformats.org/officeDocument/2006/relationships/image" Target="../media/image57.png"/><Relationship Id="rId15" Type="http://schemas.openxmlformats.org/officeDocument/2006/relationships/image" Target="../media/image66.png"/><Relationship Id="rId10" Type="http://schemas.openxmlformats.org/officeDocument/2006/relationships/image" Target="../media/image61.png"/><Relationship Id="rId4" Type="http://schemas.openxmlformats.org/officeDocument/2006/relationships/image" Target="../media/image56.png"/><Relationship Id="rId9" Type="http://schemas.openxmlformats.org/officeDocument/2006/relationships/image" Target="../media/image60.png"/><Relationship Id="rId14" Type="http://schemas.openxmlformats.org/officeDocument/2006/relationships/image" Target="../media/image65.png"/></Relationships>
</file>

<file path=ppt/slides/_rels/slide9.xml.rels><?xml version="1.0" encoding="UTF-8" standalone="yes"?>
<Relationships xmlns="http://schemas.openxmlformats.org/package/2006/relationships"><Relationship Id="rId3" Type="http://schemas.openxmlformats.org/officeDocument/2006/relationships/image" Target="../media/image68.png"/><Relationship Id="rId7" Type="http://schemas.openxmlformats.org/officeDocument/2006/relationships/image" Target="../media/image7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532AF402-D30B-40D0-845E-CBF80AF5DE0E}"/>
              </a:ext>
            </a:extLst>
          </p:cNvPr>
          <p:cNvSpPr>
            <a:spLocks noGrp="1"/>
          </p:cNvSpPr>
          <p:nvPr>
            <p:ph type="title"/>
          </p:nvPr>
        </p:nvSpPr>
        <p:spPr/>
        <p:txBody>
          <a:bodyPr/>
          <a:lstStyle/>
          <a:p>
            <a:pPr>
              <a:lnSpc>
                <a:spcPct val="125000"/>
              </a:lnSpc>
            </a:pPr>
            <a:r>
              <a:rPr lang="ja-JP" altLang="en-US" sz="3600" dirty="0">
                <a:solidFill>
                  <a:schemeClr val="bg1"/>
                </a:solidFill>
              </a:rPr>
              <a:t>ニフクラ</a:t>
            </a:r>
            <a:br>
              <a:rPr lang="en-US" altLang="ja-JP" sz="3600" dirty="0">
                <a:solidFill>
                  <a:schemeClr val="bg1"/>
                </a:solidFill>
              </a:rPr>
            </a:br>
            <a:r>
              <a:rPr lang="en-US" altLang="ja-JP" sz="3600" dirty="0">
                <a:solidFill>
                  <a:schemeClr val="bg1"/>
                </a:solidFill>
              </a:rPr>
              <a:t>Icons and Symbols</a:t>
            </a:r>
            <a:endParaRPr kumimoji="1" lang="ja-JP" altLang="en-US" sz="3600" dirty="0">
              <a:solidFill>
                <a:schemeClr val="bg1"/>
              </a:solidFill>
            </a:endParaRPr>
          </a:p>
        </p:txBody>
      </p:sp>
      <p:sp>
        <p:nvSpPr>
          <p:cNvPr id="27" name="タイトル 3">
            <a:extLst>
              <a:ext uri="{FF2B5EF4-FFF2-40B4-BE49-F238E27FC236}">
                <a16:creationId xmlns:a16="http://schemas.microsoft.com/office/drawing/2014/main" id="{2365C3EF-BA9F-47CE-A14B-B54DDF2B35C9}"/>
              </a:ext>
            </a:extLst>
          </p:cNvPr>
          <p:cNvSpPr txBox="1">
            <a:spLocks/>
          </p:cNvSpPr>
          <p:nvPr/>
        </p:nvSpPr>
        <p:spPr>
          <a:xfrm>
            <a:off x="609922" y="547362"/>
            <a:ext cx="10689444" cy="969756"/>
          </a:xfrm>
          <a:prstGeom prst="rect">
            <a:avLst/>
          </a:prstGeom>
        </p:spPr>
        <p:txBody>
          <a:bodyPr anchor="ctr">
            <a:normAutofit/>
          </a:bodyPr>
          <a:lstStyle>
            <a:lvl1pPr algn="l" defTabSz="914400" rtl="0" eaLnBrk="1" latinLnBrk="0" hangingPunct="1">
              <a:lnSpc>
                <a:spcPct val="90000"/>
              </a:lnSpc>
              <a:spcBef>
                <a:spcPct val="0"/>
              </a:spcBef>
              <a:buNone/>
              <a:defRPr kumimoji="1" sz="40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sz="1800" dirty="0">
                <a:ln w="0"/>
                <a:solidFill>
                  <a:schemeClr val="bg1"/>
                </a:solidFill>
                <a:latin typeface="+mj-lt"/>
              </a:rPr>
              <a:t>富士通クラウドテクノロジーズ株式会社</a:t>
            </a:r>
          </a:p>
        </p:txBody>
      </p:sp>
      <p:cxnSp>
        <p:nvCxnSpPr>
          <p:cNvPr id="28" name="直線コネクタ 27">
            <a:extLst>
              <a:ext uri="{FF2B5EF4-FFF2-40B4-BE49-F238E27FC236}">
                <a16:creationId xmlns:a16="http://schemas.microsoft.com/office/drawing/2014/main" id="{497CE4A9-CE27-4EEF-9A72-DC9266678A33}"/>
              </a:ext>
            </a:extLst>
          </p:cNvPr>
          <p:cNvCxnSpPr>
            <a:cxnSpLocks/>
          </p:cNvCxnSpPr>
          <p:nvPr/>
        </p:nvCxnSpPr>
        <p:spPr>
          <a:xfrm>
            <a:off x="707566" y="1417722"/>
            <a:ext cx="885825" cy="0"/>
          </a:xfrm>
          <a:prstGeom prst="line">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31" name="タイトル 3">
            <a:extLst>
              <a:ext uri="{FF2B5EF4-FFF2-40B4-BE49-F238E27FC236}">
                <a16:creationId xmlns:a16="http://schemas.microsoft.com/office/drawing/2014/main" id="{2EC3394D-31BE-46EB-9901-D63C69B92AD1}"/>
              </a:ext>
            </a:extLst>
          </p:cNvPr>
          <p:cNvSpPr txBox="1">
            <a:spLocks/>
          </p:cNvSpPr>
          <p:nvPr/>
        </p:nvSpPr>
        <p:spPr>
          <a:xfrm>
            <a:off x="619253" y="533604"/>
            <a:ext cx="10689444" cy="400778"/>
          </a:xfrm>
          <a:prstGeom prst="rect">
            <a:avLst/>
          </a:prstGeom>
        </p:spPr>
        <p:txBody>
          <a:bodyPr anchor="ctr">
            <a:normAutofit/>
          </a:bodyPr>
          <a:lstStyle>
            <a:lvl1pPr algn="l" defTabSz="914400" rtl="0" eaLnBrk="1" latinLnBrk="0" hangingPunct="1">
              <a:lnSpc>
                <a:spcPct val="90000"/>
              </a:lnSpc>
              <a:spcBef>
                <a:spcPct val="0"/>
              </a:spcBef>
              <a:buNone/>
              <a:defRPr kumimoji="1" sz="4000" b="1"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en-US" altLang="ja-JP" sz="1000" b="0" dirty="0">
                <a:solidFill>
                  <a:schemeClr val="bg1"/>
                </a:solidFill>
              </a:rPr>
              <a:t>FUJITSU CLOUD TECHNOLOGIES LIMITED</a:t>
            </a:r>
          </a:p>
        </p:txBody>
      </p:sp>
    </p:spTree>
    <p:extLst>
      <p:ext uri="{BB962C8B-B14F-4D97-AF65-F5344CB8AC3E}">
        <p14:creationId xmlns:p14="http://schemas.microsoft.com/office/powerpoint/2010/main" val="40062589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Service Icons</a:t>
            </a:r>
            <a:endParaRPr lang="en-US" altLang="ja-JP" dirty="0"/>
          </a:p>
        </p:txBody>
      </p:sp>
      <p:sp>
        <p:nvSpPr>
          <p:cNvPr id="3" name="スライド番号プレースホルダー 2"/>
          <p:cNvSpPr>
            <a:spLocks noGrp="1"/>
          </p:cNvSpPr>
          <p:nvPr>
            <p:ph type="sldNum" sz="quarter" idx="12"/>
          </p:nvPr>
        </p:nvSpPr>
        <p:spPr/>
        <p:txBody>
          <a:bodyPr/>
          <a:lstStyle/>
          <a:p>
            <a:fld id="{7257D9C0-B110-47DA-B98B-D8B9C94636C2}" type="slidenum">
              <a:rPr lang="ja-JP" altLang="en-US" smtClean="0"/>
              <a:pPr/>
              <a:t>10</a:t>
            </a:fld>
            <a:endParaRPr lang="ja-JP" altLang="en-US" dirty="0"/>
          </a:p>
        </p:txBody>
      </p:sp>
      <p:sp>
        <p:nvSpPr>
          <p:cNvPr id="103" name="テキスト ボックス 102"/>
          <p:cNvSpPr txBox="1"/>
          <p:nvPr/>
        </p:nvSpPr>
        <p:spPr>
          <a:xfrm>
            <a:off x="2125045" y="3356990"/>
            <a:ext cx="963108" cy="215444"/>
          </a:xfrm>
          <a:prstGeom prst="rect">
            <a:avLst/>
          </a:prstGeom>
          <a:noFill/>
        </p:spPr>
        <p:txBody>
          <a:bodyPr wrap="square" rtlCol="0">
            <a:spAutoFit/>
          </a:bodyPr>
          <a:lstStyle/>
          <a:p>
            <a:pPr algn="ctr"/>
            <a:r>
              <a:rPr lang="ja-JP" altLang="en-US" sz="800" dirty="0"/>
              <a:t>ダッシュボード</a:t>
            </a:r>
            <a:endParaRPr lang="ja-JP" altLang="ja-JP" sz="800" dirty="0"/>
          </a:p>
        </p:txBody>
      </p:sp>
      <p:sp>
        <p:nvSpPr>
          <p:cNvPr id="104" name="テキスト ボックス 103"/>
          <p:cNvSpPr txBox="1"/>
          <p:nvPr/>
        </p:nvSpPr>
        <p:spPr>
          <a:xfrm>
            <a:off x="5141022" y="2022924"/>
            <a:ext cx="1384558" cy="253916"/>
          </a:xfrm>
          <a:prstGeom prst="rect">
            <a:avLst/>
          </a:prstGeom>
          <a:noFill/>
        </p:spPr>
        <p:txBody>
          <a:bodyPr wrap="square" rtlCol="0">
            <a:spAutoFit/>
          </a:bodyPr>
          <a:lstStyle/>
          <a:p>
            <a:pPr algn="ctr"/>
            <a:r>
              <a:rPr lang="ja-JP" altLang="en-US" sz="1050" b="1" dirty="0"/>
              <a:t>その他</a:t>
            </a:r>
            <a:endParaRPr lang="ja-JP" altLang="ja-JP" sz="1050" b="1" dirty="0"/>
          </a:p>
        </p:txBody>
      </p:sp>
      <p:sp>
        <p:nvSpPr>
          <p:cNvPr id="105" name="テキスト ボックス 104"/>
          <p:cNvSpPr txBox="1"/>
          <p:nvPr/>
        </p:nvSpPr>
        <p:spPr>
          <a:xfrm>
            <a:off x="3128269" y="3356990"/>
            <a:ext cx="963108" cy="215444"/>
          </a:xfrm>
          <a:prstGeom prst="rect">
            <a:avLst/>
          </a:prstGeom>
          <a:noFill/>
        </p:spPr>
        <p:txBody>
          <a:bodyPr wrap="square" rtlCol="0">
            <a:spAutoFit/>
          </a:bodyPr>
          <a:lstStyle/>
          <a:p>
            <a:pPr algn="ctr"/>
            <a:r>
              <a:rPr lang="ja-JP" altLang="en-US" sz="800" dirty="0"/>
              <a:t>正常</a:t>
            </a:r>
            <a:endParaRPr lang="ja-JP" altLang="ja-JP" sz="800" dirty="0"/>
          </a:p>
        </p:txBody>
      </p:sp>
      <p:sp>
        <p:nvSpPr>
          <p:cNvPr id="106" name="テキスト ボックス 105"/>
          <p:cNvSpPr txBox="1"/>
          <p:nvPr/>
        </p:nvSpPr>
        <p:spPr>
          <a:xfrm>
            <a:off x="2136950" y="5788483"/>
            <a:ext cx="963108" cy="215444"/>
          </a:xfrm>
          <a:prstGeom prst="rect">
            <a:avLst/>
          </a:prstGeom>
          <a:noFill/>
        </p:spPr>
        <p:txBody>
          <a:bodyPr wrap="square" rtlCol="0">
            <a:spAutoFit/>
          </a:bodyPr>
          <a:lstStyle/>
          <a:p>
            <a:pPr algn="ctr"/>
            <a:r>
              <a:rPr lang="ja-JP" altLang="en-US" sz="800" dirty="0"/>
              <a:t>警告</a:t>
            </a:r>
            <a:endParaRPr lang="ja-JP" altLang="ja-JP" sz="800" dirty="0"/>
          </a:p>
        </p:txBody>
      </p:sp>
      <p:sp>
        <p:nvSpPr>
          <p:cNvPr id="107" name="テキスト ボックス 106"/>
          <p:cNvSpPr txBox="1"/>
          <p:nvPr/>
        </p:nvSpPr>
        <p:spPr>
          <a:xfrm>
            <a:off x="2125045" y="4530646"/>
            <a:ext cx="963108" cy="215444"/>
          </a:xfrm>
          <a:prstGeom prst="rect">
            <a:avLst/>
          </a:prstGeom>
          <a:noFill/>
        </p:spPr>
        <p:txBody>
          <a:bodyPr wrap="square" rtlCol="0">
            <a:spAutoFit/>
          </a:bodyPr>
          <a:lstStyle/>
          <a:p>
            <a:pPr algn="ctr"/>
            <a:r>
              <a:rPr lang="ja-JP" altLang="en-US" sz="800" dirty="0"/>
              <a:t>停止</a:t>
            </a:r>
            <a:endParaRPr lang="ja-JP" altLang="ja-JP" sz="800" dirty="0"/>
          </a:p>
        </p:txBody>
      </p:sp>
      <p:sp>
        <p:nvSpPr>
          <p:cNvPr id="108" name="テキスト ボックス 107"/>
          <p:cNvSpPr txBox="1"/>
          <p:nvPr/>
        </p:nvSpPr>
        <p:spPr>
          <a:xfrm>
            <a:off x="3154982" y="4530646"/>
            <a:ext cx="963108" cy="215444"/>
          </a:xfrm>
          <a:prstGeom prst="rect">
            <a:avLst/>
          </a:prstGeom>
          <a:noFill/>
        </p:spPr>
        <p:txBody>
          <a:bodyPr wrap="square" rtlCol="0">
            <a:spAutoFit/>
          </a:bodyPr>
          <a:lstStyle/>
          <a:p>
            <a:pPr algn="ctr"/>
            <a:r>
              <a:rPr lang="en-US" altLang="ja-JP" sz="800" dirty="0"/>
              <a:t> </a:t>
            </a:r>
            <a:r>
              <a:rPr lang="ja-JP" altLang="en-US" sz="800" dirty="0"/>
              <a:t>停止</a:t>
            </a:r>
            <a:endParaRPr lang="ja-JP" altLang="ja-JP" sz="800" dirty="0"/>
          </a:p>
        </p:txBody>
      </p:sp>
      <p:pic>
        <p:nvPicPr>
          <p:cNvPr id="57" name="図 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72049" y="1085730"/>
            <a:ext cx="952500" cy="952500"/>
          </a:xfrm>
          <a:prstGeom prst="rect">
            <a:avLst/>
          </a:prstGeom>
        </p:spPr>
      </p:pic>
      <p:pic>
        <p:nvPicPr>
          <p:cNvPr id="54" name="図 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54568" y="3913838"/>
            <a:ext cx="595313" cy="595313"/>
          </a:xfrm>
          <a:prstGeom prst="rect">
            <a:avLst/>
          </a:prstGeom>
        </p:spPr>
      </p:pic>
      <p:pic>
        <p:nvPicPr>
          <p:cNvPr id="59" name="図 5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39648" y="3913838"/>
            <a:ext cx="595313" cy="595313"/>
          </a:xfrm>
          <a:prstGeom prst="rect">
            <a:avLst/>
          </a:prstGeom>
        </p:spPr>
      </p:pic>
      <p:pic>
        <p:nvPicPr>
          <p:cNvPr id="65" name="図 6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34630" y="2712911"/>
            <a:ext cx="595313" cy="595313"/>
          </a:xfrm>
          <a:prstGeom prst="rect">
            <a:avLst/>
          </a:prstGeom>
        </p:spPr>
      </p:pic>
      <p:pic>
        <p:nvPicPr>
          <p:cNvPr id="74" name="図 7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679346" y="3913838"/>
            <a:ext cx="595313" cy="595313"/>
          </a:xfrm>
          <a:prstGeom prst="rect">
            <a:avLst/>
          </a:prstGeom>
        </p:spPr>
      </p:pic>
      <p:pic>
        <p:nvPicPr>
          <p:cNvPr id="76" name="図 7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778955" y="2712911"/>
            <a:ext cx="595313" cy="595313"/>
          </a:xfrm>
          <a:prstGeom prst="rect">
            <a:avLst/>
          </a:prstGeom>
        </p:spPr>
      </p:pic>
      <p:pic>
        <p:nvPicPr>
          <p:cNvPr id="81" name="図 8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822372" y="5157241"/>
            <a:ext cx="595313" cy="595313"/>
          </a:xfrm>
          <a:prstGeom prst="rect">
            <a:avLst/>
          </a:prstGeom>
        </p:spPr>
      </p:pic>
      <p:sp>
        <p:nvSpPr>
          <p:cNvPr id="89" name="テキスト ボックス 88"/>
          <p:cNvSpPr txBox="1"/>
          <p:nvPr/>
        </p:nvSpPr>
        <p:spPr>
          <a:xfrm>
            <a:off x="3212512" y="5788483"/>
            <a:ext cx="963108" cy="215444"/>
          </a:xfrm>
          <a:prstGeom prst="rect">
            <a:avLst/>
          </a:prstGeom>
          <a:noFill/>
        </p:spPr>
        <p:txBody>
          <a:bodyPr wrap="square" rtlCol="0">
            <a:spAutoFit/>
          </a:bodyPr>
          <a:lstStyle/>
          <a:p>
            <a:pPr algn="ctr"/>
            <a:r>
              <a:rPr lang="ja-JP" altLang="en-US" sz="800" dirty="0"/>
              <a:t>ダミー</a:t>
            </a:r>
            <a:endParaRPr lang="ja-JP" altLang="ja-JP" sz="800" dirty="0"/>
          </a:p>
        </p:txBody>
      </p:sp>
      <p:pic>
        <p:nvPicPr>
          <p:cNvPr id="98" name="図 9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328912" y="2712911"/>
            <a:ext cx="595313" cy="595313"/>
          </a:xfrm>
          <a:prstGeom prst="rect">
            <a:avLst/>
          </a:prstGeom>
        </p:spPr>
      </p:pic>
      <p:pic>
        <p:nvPicPr>
          <p:cNvPr id="99" name="図 9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308944" y="3913838"/>
            <a:ext cx="595313" cy="595313"/>
          </a:xfrm>
          <a:prstGeom prst="rect">
            <a:avLst/>
          </a:prstGeom>
        </p:spPr>
      </p:pic>
      <p:pic>
        <p:nvPicPr>
          <p:cNvPr id="100" name="図 9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320849" y="5157241"/>
            <a:ext cx="595313" cy="595313"/>
          </a:xfrm>
          <a:prstGeom prst="rect">
            <a:avLst/>
          </a:prstGeom>
        </p:spPr>
      </p:pic>
      <p:pic>
        <p:nvPicPr>
          <p:cNvPr id="101" name="図 10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308944" y="2712911"/>
            <a:ext cx="595313" cy="595313"/>
          </a:xfrm>
          <a:prstGeom prst="rect">
            <a:avLst/>
          </a:prstGeom>
        </p:spPr>
      </p:pic>
      <p:pic>
        <p:nvPicPr>
          <p:cNvPr id="109" name="図 10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388258" y="5157241"/>
            <a:ext cx="595313" cy="595313"/>
          </a:xfrm>
          <a:prstGeom prst="rect">
            <a:avLst/>
          </a:prstGeom>
        </p:spPr>
      </p:pic>
      <p:pic>
        <p:nvPicPr>
          <p:cNvPr id="110" name="図 109"/>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338881" y="3913838"/>
            <a:ext cx="595313" cy="595313"/>
          </a:xfrm>
          <a:prstGeom prst="rect">
            <a:avLst/>
          </a:prstGeom>
        </p:spPr>
      </p:pic>
      <p:sp>
        <p:nvSpPr>
          <p:cNvPr id="112" name="テキスト ボックス 111"/>
          <p:cNvSpPr txBox="1"/>
          <p:nvPr/>
        </p:nvSpPr>
        <p:spPr>
          <a:xfrm>
            <a:off x="4435388" y="3356990"/>
            <a:ext cx="963108" cy="338554"/>
          </a:xfrm>
          <a:prstGeom prst="rect">
            <a:avLst/>
          </a:prstGeom>
          <a:noFill/>
        </p:spPr>
        <p:txBody>
          <a:bodyPr wrap="square" rtlCol="0">
            <a:spAutoFit/>
          </a:bodyPr>
          <a:lstStyle/>
          <a:p>
            <a:pPr algn="ctr"/>
            <a:r>
              <a:rPr lang="ja-JP" altLang="en-US" sz="800" dirty="0"/>
              <a:t>インターネット</a:t>
            </a:r>
            <a:endParaRPr lang="en-US" altLang="ja-JP" sz="800" dirty="0"/>
          </a:p>
          <a:p>
            <a:pPr algn="ctr"/>
            <a:r>
              <a:rPr lang="en-US" altLang="ja-JP" sz="800" dirty="0"/>
              <a:t>VPN</a:t>
            </a:r>
            <a:r>
              <a:rPr lang="ja-JP" altLang="en-US" sz="800" dirty="0"/>
              <a:t>（</a:t>
            </a:r>
            <a:r>
              <a:rPr lang="en-US" altLang="ja-JP" sz="800" dirty="0"/>
              <a:t>H/W</a:t>
            </a:r>
            <a:r>
              <a:rPr lang="ja-JP" altLang="en-US" sz="800" dirty="0"/>
              <a:t>）</a:t>
            </a:r>
            <a:endParaRPr lang="ja-JP" altLang="ja-JP" sz="800" dirty="0"/>
          </a:p>
        </p:txBody>
      </p:sp>
      <p:sp>
        <p:nvSpPr>
          <p:cNvPr id="113" name="テキスト ボックス 112"/>
          <p:cNvSpPr txBox="1"/>
          <p:nvPr/>
        </p:nvSpPr>
        <p:spPr>
          <a:xfrm>
            <a:off x="4470670" y="4530646"/>
            <a:ext cx="963108" cy="338554"/>
          </a:xfrm>
          <a:prstGeom prst="rect">
            <a:avLst/>
          </a:prstGeom>
          <a:noFill/>
        </p:spPr>
        <p:txBody>
          <a:bodyPr wrap="square" rtlCol="0">
            <a:spAutoFit/>
          </a:bodyPr>
          <a:lstStyle/>
          <a:p>
            <a:pPr algn="ctr"/>
            <a:r>
              <a:rPr lang="ja-JP" altLang="en-US" sz="800" dirty="0"/>
              <a:t>ディスク受取</a:t>
            </a:r>
            <a:endParaRPr lang="en-US" altLang="ja-JP" sz="800" dirty="0"/>
          </a:p>
          <a:p>
            <a:pPr algn="ctr"/>
            <a:r>
              <a:rPr lang="ja-JP" altLang="en-US" sz="800" dirty="0"/>
              <a:t>サービス </a:t>
            </a:r>
            <a:endParaRPr lang="ja-JP" altLang="ja-JP" sz="800" dirty="0"/>
          </a:p>
        </p:txBody>
      </p:sp>
      <p:sp>
        <p:nvSpPr>
          <p:cNvPr id="114" name="テキスト ボックス 113"/>
          <p:cNvSpPr txBox="1"/>
          <p:nvPr/>
        </p:nvSpPr>
        <p:spPr>
          <a:xfrm>
            <a:off x="8599873" y="3356990"/>
            <a:ext cx="963108" cy="338554"/>
          </a:xfrm>
          <a:prstGeom prst="rect">
            <a:avLst/>
          </a:prstGeom>
          <a:noFill/>
        </p:spPr>
        <p:txBody>
          <a:bodyPr wrap="square" rtlCol="0">
            <a:spAutoFit/>
          </a:bodyPr>
          <a:lstStyle/>
          <a:p>
            <a:pPr algn="ctr"/>
            <a:r>
              <a:rPr lang="ja-JP" altLang="en-US" sz="800" dirty="0"/>
              <a:t>ダイレクト</a:t>
            </a:r>
            <a:endParaRPr lang="en-US" altLang="ja-JP" sz="800" dirty="0"/>
          </a:p>
          <a:p>
            <a:pPr algn="ctr"/>
            <a:r>
              <a:rPr lang="ja-JP" altLang="en-US" sz="800" dirty="0"/>
              <a:t>ポート</a:t>
            </a:r>
            <a:endParaRPr lang="ja-JP" altLang="ja-JP" sz="800" dirty="0"/>
          </a:p>
        </p:txBody>
      </p:sp>
      <p:sp>
        <p:nvSpPr>
          <p:cNvPr id="115" name="テキスト ボックス 114"/>
          <p:cNvSpPr txBox="1"/>
          <p:nvPr/>
        </p:nvSpPr>
        <p:spPr>
          <a:xfrm>
            <a:off x="5538716" y="4530646"/>
            <a:ext cx="963108" cy="338554"/>
          </a:xfrm>
          <a:prstGeom prst="rect">
            <a:avLst/>
          </a:prstGeom>
          <a:noFill/>
        </p:spPr>
        <p:txBody>
          <a:bodyPr wrap="square" rtlCol="0">
            <a:spAutoFit/>
          </a:bodyPr>
          <a:lstStyle/>
          <a:p>
            <a:pPr algn="ctr"/>
            <a:r>
              <a:rPr lang="ja-JP" altLang="en-US" sz="800" dirty="0"/>
              <a:t>専有</a:t>
            </a:r>
            <a:endParaRPr lang="en-US" altLang="ja-JP" sz="800" dirty="0"/>
          </a:p>
          <a:p>
            <a:pPr algn="ctr"/>
            <a:r>
              <a:rPr lang="ja-JP" altLang="en-US" sz="800" dirty="0"/>
              <a:t>コンポーネント</a:t>
            </a:r>
            <a:endParaRPr lang="ja-JP" altLang="ja-JP" sz="800" dirty="0"/>
          </a:p>
        </p:txBody>
      </p:sp>
      <p:sp>
        <p:nvSpPr>
          <p:cNvPr id="116" name="テキスト ボックス 115"/>
          <p:cNvSpPr txBox="1"/>
          <p:nvPr/>
        </p:nvSpPr>
        <p:spPr>
          <a:xfrm>
            <a:off x="6593429" y="4530646"/>
            <a:ext cx="963108" cy="215444"/>
          </a:xfrm>
          <a:prstGeom prst="rect">
            <a:avLst/>
          </a:prstGeom>
          <a:noFill/>
        </p:spPr>
        <p:txBody>
          <a:bodyPr wrap="square" rtlCol="0">
            <a:spAutoFit/>
          </a:bodyPr>
          <a:lstStyle/>
          <a:p>
            <a:pPr algn="ctr"/>
            <a:r>
              <a:rPr lang="en-US" altLang="ja-JP" sz="800" dirty="0"/>
              <a:t> </a:t>
            </a:r>
            <a:r>
              <a:rPr lang="ja-JP" altLang="en-US" sz="800" dirty="0"/>
              <a:t>有人監視</a:t>
            </a:r>
            <a:endParaRPr lang="ja-JP" altLang="ja-JP" sz="800" dirty="0"/>
          </a:p>
        </p:txBody>
      </p:sp>
      <p:sp>
        <p:nvSpPr>
          <p:cNvPr id="121" name="テキスト ボックス 120"/>
          <p:cNvSpPr txBox="1"/>
          <p:nvPr/>
        </p:nvSpPr>
        <p:spPr>
          <a:xfrm>
            <a:off x="8640762" y="5788483"/>
            <a:ext cx="963108" cy="215444"/>
          </a:xfrm>
          <a:prstGeom prst="rect">
            <a:avLst/>
          </a:prstGeom>
          <a:noFill/>
        </p:spPr>
        <p:txBody>
          <a:bodyPr wrap="square" rtlCol="0">
            <a:spAutoFit/>
          </a:bodyPr>
          <a:lstStyle/>
          <a:p>
            <a:pPr algn="ctr"/>
            <a:r>
              <a:rPr lang="en-US" altLang="ja-JP" sz="800" dirty="0"/>
              <a:t>mobile backend</a:t>
            </a:r>
            <a:endParaRPr lang="ja-JP" altLang="ja-JP" sz="800" dirty="0"/>
          </a:p>
        </p:txBody>
      </p:sp>
      <p:pic>
        <p:nvPicPr>
          <p:cNvPr id="44" name="図 43">
            <a:extLst>
              <a:ext uri="{FF2B5EF4-FFF2-40B4-BE49-F238E27FC236}">
                <a16:creationId xmlns:a16="http://schemas.microsoft.com/office/drawing/2014/main" id="{8039A6C0-58E9-4DEC-B259-9198206213E0}"/>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5654597" y="2714223"/>
            <a:ext cx="594000" cy="594000"/>
          </a:xfrm>
          <a:prstGeom prst="rect">
            <a:avLst/>
          </a:prstGeom>
        </p:spPr>
      </p:pic>
      <p:sp>
        <p:nvSpPr>
          <p:cNvPr id="45" name="テキスト ボックス 44">
            <a:extLst>
              <a:ext uri="{FF2B5EF4-FFF2-40B4-BE49-F238E27FC236}">
                <a16:creationId xmlns:a16="http://schemas.microsoft.com/office/drawing/2014/main" id="{5E7BAEB5-639C-4BF6-8554-BEEF7AF1336F}"/>
              </a:ext>
            </a:extLst>
          </p:cNvPr>
          <p:cNvSpPr txBox="1"/>
          <p:nvPr/>
        </p:nvSpPr>
        <p:spPr>
          <a:xfrm>
            <a:off x="5462590" y="3356990"/>
            <a:ext cx="963108" cy="215444"/>
          </a:xfrm>
          <a:prstGeom prst="rect">
            <a:avLst/>
          </a:prstGeom>
          <a:noFill/>
        </p:spPr>
        <p:txBody>
          <a:bodyPr wrap="square" rtlCol="0">
            <a:spAutoFit/>
          </a:bodyPr>
          <a:lstStyle/>
          <a:p>
            <a:pPr algn="ctr"/>
            <a:r>
              <a:rPr lang="en-US" altLang="ja-JP" sz="800" dirty="0"/>
              <a:t>L2</a:t>
            </a:r>
            <a:r>
              <a:rPr lang="ja-JP" altLang="en-US" sz="800" dirty="0"/>
              <a:t>接続</a:t>
            </a:r>
            <a:endParaRPr lang="en-US" altLang="ja-JP" sz="800" dirty="0"/>
          </a:p>
        </p:txBody>
      </p:sp>
      <p:sp>
        <p:nvSpPr>
          <p:cNvPr id="42" name="テキスト ボックス 41">
            <a:extLst>
              <a:ext uri="{FF2B5EF4-FFF2-40B4-BE49-F238E27FC236}">
                <a16:creationId xmlns:a16="http://schemas.microsoft.com/office/drawing/2014/main" id="{614EC04C-589B-4F89-BF40-3D9C10E95ABC}"/>
              </a:ext>
            </a:extLst>
          </p:cNvPr>
          <p:cNvSpPr txBox="1"/>
          <p:nvPr/>
        </p:nvSpPr>
        <p:spPr>
          <a:xfrm>
            <a:off x="5627273" y="5788483"/>
            <a:ext cx="792526" cy="215444"/>
          </a:xfrm>
          <a:prstGeom prst="rect">
            <a:avLst/>
          </a:prstGeom>
          <a:noFill/>
        </p:spPr>
        <p:txBody>
          <a:bodyPr wrap="square" rtlCol="0">
            <a:spAutoFit/>
          </a:bodyPr>
          <a:lstStyle/>
          <a:p>
            <a:pPr algn="ctr"/>
            <a:r>
              <a:rPr lang="en-US" altLang="ja-JP" sz="800" dirty="0" err="1"/>
              <a:t>料金明細</a:t>
            </a:r>
            <a:endParaRPr lang="ja-JP" altLang="ja-JP" sz="800" dirty="0"/>
          </a:p>
        </p:txBody>
      </p:sp>
      <p:pic>
        <p:nvPicPr>
          <p:cNvPr id="48" name="図 47">
            <a:extLst>
              <a:ext uri="{FF2B5EF4-FFF2-40B4-BE49-F238E27FC236}">
                <a16:creationId xmlns:a16="http://schemas.microsoft.com/office/drawing/2014/main" id="{FA4E8A2F-D1D3-4C5C-A459-6676B8E66FCF}"/>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7818283" y="5276303"/>
            <a:ext cx="476250" cy="476250"/>
          </a:xfrm>
          <a:prstGeom prst="rect">
            <a:avLst/>
          </a:prstGeom>
        </p:spPr>
      </p:pic>
      <p:pic>
        <p:nvPicPr>
          <p:cNvPr id="49" name="図 48">
            <a:extLst>
              <a:ext uri="{FF2B5EF4-FFF2-40B4-BE49-F238E27FC236}">
                <a16:creationId xmlns:a16="http://schemas.microsoft.com/office/drawing/2014/main" id="{C250C343-E2A4-4604-83B8-3FAFE4DAE6D7}"/>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8775801" y="3913838"/>
            <a:ext cx="595313" cy="595313"/>
          </a:xfrm>
          <a:prstGeom prst="rect">
            <a:avLst/>
          </a:prstGeom>
        </p:spPr>
      </p:pic>
      <p:pic>
        <p:nvPicPr>
          <p:cNvPr id="50" name="図 49">
            <a:extLst>
              <a:ext uri="{FF2B5EF4-FFF2-40B4-BE49-F238E27FC236}">
                <a16:creationId xmlns:a16="http://schemas.microsoft.com/office/drawing/2014/main" id="{0D250A14-226E-4B07-B1B4-3F6DA4A5F74A}"/>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7823432" y="3913838"/>
            <a:ext cx="595313" cy="595313"/>
          </a:xfrm>
          <a:prstGeom prst="rect">
            <a:avLst/>
          </a:prstGeom>
        </p:spPr>
      </p:pic>
      <p:pic>
        <p:nvPicPr>
          <p:cNvPr id="51" name="図 50">
            <a:extLst>
              <a:ext uri="{FF2B5EF4-FFF2-40B4-BE49-F238E27FC236}">
                <a16:creationId xmlns:a16="http://schemas.microsoft.com/office/drawing/2014/main" id="{F8909A39-929A-4D12-8539-25073696D7FB}"/>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777327" y="5157241"/>
            <a:ext cx="595313" cy="595313"/>
          </a:xfrm>
          <a:prstGeom prst="rect">
            <a:avLst/>
          </a:prstGeom>
        </p:spPr>
      </p:pic>
      <p:pic>
        <p:nvPicPr>
          <p:cNvPr id="58" name="図 57">
            <a:extLst>
              <a:ext uri="{FF2B5EF4-FFF2-40B4-BE49-F238E27FC236}">
                <a16:creationId xmlns:a16="http://schemas.microsoft.com/office/drawing/2014/main" id="{6AF2570D-92F3-4EAE-9F3F-3F1B81527FB0}"/>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5717344" y="5157241"/>
            <a:ext cx="595313" cy="595313"/>
          </a:xfrm>
          <a:prstGeom prst="rect">
            <a:avLst/>
          </a:prstGeom>
        </p:spPr>
      </p:pic>
      <p:sp>
        <p:nvSpPr>
          <p:cNvPr id="60" name="テキスト ボックス 59">
            <a:extLst>
              <a:ext uri="{FF2B5EF4-FFF2-40B4-BE49-F238E27FC236}">
                <a16:creationId xmlns:a16="http://schemas.microsoft.com/office/drawing/2014/main" id="{A5C830B6-7532-41B9-BA6E-9CC486645713}"/>
              </a:ext>
            </a:extLst>
          </p:cNvPr>
          <p:cNvSpPr txBox="1"/>
          <p:nvPr/>
        </p:nvSpPr>
        <p:spPr>
          <a:xfrm>
            <a:off x="8679034" y="4530646"/>
            <a:ext cx="792526" cy="338554"/>
          </a:xfrm>
          <a:prstGeom prst="rect">
            <a:avLst/>
          </a:prstGeom>
          <a:noFill/>
        </p:spPr>
        <p:txBody>
          <a:bodyPr wrap="square" rtlCol="0">
            <a:spAutoFit/>
          </a:bodyPr>
          <a:lstStyle/>
          <a:p>
            <a:pPr algn="ctr"/>
            <a:r>
              <a:rPr lang="ja-JP" altLang="ja-JP" sz="800" dirty="0"/>
              <a:t>アカウント</a:t>
            </a:r>
            <a:endParaRPr lang="en-US" altLang="ja-JP" sz="800" dirty="0"/>
          </a:p>
          <a:p>
            <a:pPr algn="ctr"/>
            <a:r>
              <a:rPr lang="ja-JP" altLang="ja-JP" sz="800" dirty="0"/>
              <a:t>管理</a:t>
            </a:r>
          </a:p>
        </p:txBody>
      </p:sp>
      <p:sp>
        <p:nvSpPr>
          <p:cNvPr id="61" name="テキスト ボックス 60">
            <a:extLst>
              <a:ext uri="{FF2B5EF4-FFF2-40B4-BE49-F238E27FC236}">
                <a16:creationId xmlns:a16="http://schemas.microsoft.com/office/drawing/2014/main" id="{40845267-B226-424A-AA49-761408ADACCB}"/>
              </a:ext>
            </a:extLst>
          </p:cNvPr>
          <p:cNvSpPr txBox="1"/>
          <p:nvPr/>
        </p:nvSpPr>
        <p:spPr>
          <a:xfrm>
            <a:off x="6678719" y="5788483"/>
            <a:ext cx="792526" cy="338554"/>
          </a:xfrm>
          <a:prstGeom prst="rect">
            <a:avLst/>
          </a:prstGeom>
          <a:noFill/>
        </p:spPr>
        <p:txBody>
          <a:bodyPr wrap="square" rtlCol="0">
            <a:spAutoFit/>
          </a:bodyPr>
          <a:lstStyle/>
          <a:p>
            <a:pPr algn="ctr"/>
            <a:r>
              <a:rPr lang="en-US" altLang="ja-JP" sz="800" dirty="0"/>
              <a:t>   </a:t>
            </a:r>
            <a:r>
              <a:rPr lang="en-US" altLang="ja-JP" sz="800" dirty="0" err="1"/>
              <a:t>障害</a:t>
            </a:r>
            <a:r>
              <a:rPr lang="en-US" altLang="ja-JP" sz="800" dirty="0"/>
              <a:t>・</a:t>
            </a:r>
          </a:p>
          <a:p>
            <a:pPr algn="ctr"/>
            <a:r>
              <a:rPr lang="en-US" altLang="ja-JP" sz="800" dirty="0" err="1"/>
              <a:t>お知らせ通知</a:t>
            </a:r>
            <a:endParaRPr lang="ja-JP" altLang="ja-JP" sz="800" dirty="0"/>
          </a:p>
        </p:txBody>
      </p:sp>
      <p:sp>
        <p:nvSpPr>
          <p:cNvPr id="62" name="テキスト ボックス 61">
            <a:extLst>
              <a:ext uri="{FF2B5EF4-FFF2-40B4-BE49-F238E27FC236}">
                <a16:creationId xmlns:a16="http://schemas.microsoft.com/office/drawing/2014/main" id="{A2112C88-048D-4154-8BCA-CB0A5AFEFA25}"/>
              </a:ext>
            </a:extLst>
          </p:cNvPr>
          <p:cNvSpPr txBox="1"/>
          <p:nvPr/>
        </p:nvSpPr>
        <p:spPr>
          <a:xfrm>
            <a:off x="7741261" y="4530646"/>
            <a:ext cx="792526" cy="338554"/>
          </a:xfrm>
          <a:prstGeom prst="rect">
            <a:avLst/>
          </a:prstGeom>
          <a:noFill/>
        </p:spPr>
        <p:txBody>
          <a:bodyPr wrap="square" rtlCol="0">
            <a:spAutoFit/>
          </a:bodyPr>
          <a:lstStyle/>
          <a:p>
            <a:pPr algn="ctr"/>
            <a:r>
              <a:rPr lang="en-US" altLang="ja-JP" sz="800" dirty="0" err="1"/>
              <a:t>ライセンス</a:t>
            </a:r>
            <a:endParaRPr lang="en-US" altLang="ja-JP" sz="800" dirty="0"/>
          </a:p>
          <a:p>
            <a:pPr algn="ctr"/>
            <a:r>
              <a:rPr lang="en-US" altLang="ja-JP" sz="800" dirty="0" err="1"/>
              <a:t>管理</a:t>
            </a:r>
            <a:endParaRPr lang="ja-JP" altLang="ja-JP" sz="800" dirty="0"/>
          </a:p>
        </p:txBody>
      </p:sp>
      <p:sp>
        <p:nvSpPr>
          <p:cNvPr id="63" name="テキスト ボックス 62">
            <a:extLst>
              <a:ext uri="{FF2B5EF4-FFF2-40B4-BE49-F238E27FC236}">
                <a16:creationId xmlns:a16="http://schemas.microsoft.com/office/drawing/2014/main" id="{FD90AB0A-5A16-41BC-A2CB-5C5C9DDBD0FB}"/>
              </a:ext>
            </a:extLst>
          </p:cNvPr>
          <p:cNvSpPr txBox="1"/>
          <p:nvPr/>
        </p:nvSpPr>
        <p:spPr>
          <a:xfrm>
            <a:off x="7682665" y="5788483"/>
            <a:ext cx="792526" cy="338554"/>
          </a:xfrm>
          <a:prstGeom prst="rect">
            <a:avLst/>
          </a:prstGeom>
          <a:noFill/>
        </p:spPr>
        <p:txBody>
          <a:bodyPr wrap="square" rtlCol="0">
            <a:spAutoFit/>
          </a:bodyPr>
          <a:lstStyle/>
          <a:p>
            <a:pPr algn="ctr"/>
            <a:r>
              <a:rPr lang="en-US" altLang="ja-JP" sz="800" dirty="0" err="1"/>
              <a:t>アクティ</a:t>
            </a:r>
            <a:endParaRPr lang="en-US" altLang="ja-JP" sz="800" dirty="0"/>
          </a:p>
          <a:p>
            <a:pPr algn="ctr"/>
            <a:r>
              <a:rPr lang="en-US" altLang="ja-JP" sz="800" dirty="0" err="1"/>
              <a:t>ビティログ</a:t>
            </a:r>
            <a:endParaRPr lang="ja-JP" altLang="ja-JP" sz="800" dirty="0"/>
          </a:p>
        </p:txBody>
      </p:sp>
      <p:sp>
        <p:nvSpPr>
          <p:cNvPr id="66" name="テキスト ボックス 65">
            <a:extLst>
              <a:ext uri="{FF2B5EF4-FFF2-40B4-BE49-F238E27FC236}">
                <a16:creationId xmlns:a16="http://schemas.microsoft.com/office/drawing/2014/main" id="{5D09ACF1-3727-442B-9859-F47622C835F4}"/>
              </a:ext>
            </a:extLst>
          </p:cNvPr>
          <p:cNvSpPr txBox="1"/>
          <p:nvPr/>
        </p:nvSpPr>
        <p:spPr>
          <a:xfrm>
            <a:off x="7682665" y="3356990"/>
            <a:ext cx="792526" cy="338554"/>
          </a:xfrm>
          <a:prstGeom prst="rect">
            <a:avLst/>
          </a:prstGeom>
          <a:noFill/>
        </p:spPr>
        <p:txBody>
          <a:bodyPr wrap="square" rtlCol="0">
            <a:spAutoFit/>
          </a:bodyPr>
          <a:lstStyle/>
          <a:p>
            <a:pPr algn="ctr"/>
            <a:r>
              <a:rPr lang="en-US" altLang="ja-JP" sz="800" dirty="0"/>
              <a:t>VPN</a:t>
            </a:r>
          </a:p>
          <a:p>
            <a:pPr algn="ctr"/>
            <a:r>
              <a:rPr lang="ja-JP" altLang="en-US" sz="800" dirty="0"/>
              <a:t>ゲートウェイ</a:t>
            </a:r>
            <a:endParaRPr lang="en-US" altLang="ja-JP" sz="800" dirty="0"/>
          </a:p>
        </p:txBody>
      </p:sp>
      <p:sp>
        <p:nvSpPr>
          <p:cNvPr id="67" name="テキスト ボックス 66">
            <a:extLst>
              <a:ext uri="{FF2B5EF4-FFF2-40B4-BE49-F238E27FC236}">
                <a16:creationId xmlns:a16="http://schemas.microsoft.com/office/drawing/2014/main" id="{A7CCD9FF-6718-4524-9D1B-15B7F3A8A50D}"/>
              </a:ext>
            </a:extLst>
          </p:cNvPr>
          <p:cNvSpPr txBox="1"/>
          <p:nvPr/>
        </p:nvSpPr>
        <p:spPr>
          <a:xfrm>
            <a:off x="6630495" y="3356990"/>
            <a:ext cx="792526" cy="215444"/>
          </a:xfrm>
          <a:prstGeom prst="rect">
            <a:avLst/>
          </a:prstGeom>
          <a:noFill/>
        </p:spPr>
        <p:txBody>
          <a:bodyPr wrap="square" rtlCol="0">
            <a:spAutoFit/>
          </a:bodyPr>
          <a:lstStyle/>
          <a:p>
            <a:pPr algn="ctr"/>
            <a:r>
              <a:rPr lang="ja-JP" altLang="en-US" sz="800" dirty="0"/>
              <a:t>ルーター</a:t>
            </a:r>
            <a:endParaRPr lang="en-US" altLang="ja-JP" sz="800" dirty="0"/>
          </a:p>
        </p:txBody>
      </p:sp>
      <p:pic>
        <p:nvPicPr>
          <p:cNvPr id="68" name="図 67">
            <a:extLst>
              <a:ext uri="{FF2B5EF4-FFF2-40B4-BE49-F238E27FC236}">
                <a16:creationId xmlns:a16="http://schemas.microsoft.com/office/drawing/2014/main" id="{E159E583-13FA-4755-92A7-58003A755826}"/>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7743177" y="2697101"/>
            <a:ext cx="611122" cy="611122"/>
          </a:xfrm>
          <a:prstGeom prst="rect">
            <a:avLst/>
          </a:prstGeom>
        </p:spPr>
      </p:pic>
      <p:pic>
        <p:nvPicPr>
          <p:cNvPr id="69" name="図 68">
            <a:extLst>
              <a:ext uri="{FF2B5EF4-FFF2-40B4-BE49-F238E27FC236}">
                <a16:creationId xmlns:a16="http://schemas.microsoft.com/office/drawing/2014/main" id="{C226FBE2-2229-4B43-83EC-520E3EB48779}"/>
              </a:ext>
            </a:extLst>
          </p:cNvPr>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6694598" y="2662953"/>
            <a:ext cx="645270" cy="645270"/>
          </a:xfrm>
          <a:prstGeom prst="rect">
            <a:avLst/>
          </a:prstGeom>
        </p:spPr>
      </p:pic>
    </p:spTree>
    <p:extLst>
      <p:ext uri="{BB962C8B-B14F-4D97-AF65-F5344CB8AC3E}">
        <p14:creationId xmlns:p14="http://schemas.microsoft.com/office/powerpoint/2010/main" val="22105479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en-US" altLang="ja-JP" dirty="0">
                <a:solidFill>
                  <a:srgbClr val="125BA1"/>
                </a:solidFill>
                <a:latin typeface="+mj-ea"/>
              </a:rPr>
              <a:t>Materials – People</a:t>
            </a:r>
            <a:br>
              <a:rPr lang="en-US" altLang="ja-JP" dirty="0">
                <a:solidFill>
                  <a:srgbClr val="125BA1"/>
                </a:solidFill>
                <a:latin typeface="+mj-ea"/>
              </a:rPr>
            </a:br>
            <a:br>
              <a:rPr lang="en-US" altLang="ja-JP" dirty="0">
                <a:solidFill>
                  <a:srgbClr val="125BA1"/>
                </a:solidFill>
                <a:latin typeface="+mj-ea"/>
              </a:rPr>
            </a:br>
            <a:br>
              <a:rPr lang="en-US" altLang="ja-JP" dirty="0">
                <a:solidFill>
                  <a:srgbClr val="125BA1"/>
                </a:solidFill>
                <a:latin typeface="+mj-ea"/>
              </a:rPr>
            </a:br>
            <a:endParaRPr lang="ja-JP" altLang="ja-JP" dirty="0">
              <a:solidFill>
                <a:srgbClr val="125BA1"/>
              </a:solidFill>
              <a:latin typeface="+mj-ea"/>
            </a:endParaRPr>
          </a:p>
        </p:txBody>
      </p:sp>
      <p:sp>
        <p:nvSpPr>
          <p:cNvPr id="2" name="スライド番号プレースホルダー 1"/>
          <p:cNvSpPr>
            <a:spLocks noGrp="1"/>
          </p:cNvSpPr>
          <p:nvPr>
            <p:ph type="sldNum" sz="quarter" idx="4294967295"/>
          </p:nvPr>
        </p:nvSpPr>
        <p:spPr/>
        <p:txBody>
          <a:bodyPr/>
          <a:lstStyle/>
          <a:p>
            <a:fld id="{7257D9C0-B110-47DA-B98B-D8B9C94636C2}" type="slidenum">
              <a:rPr kumimoji="1" lang="ja-JP" altLang="en-US" smtClean="0"/>
              <a:t>11</a:t>
            </a:fld>
            <a:endParaRPr kumimoji="1" lang="ja-JP" altLang="en-US" dirty="0"/>
          </a:p>
        </p:txBody>
      </p:sp>
      <p:sp>
        <p:nvSpPr>
          <p:cNvPr id="9" name="コンテンツ プレースホルダー 2"/>
          <p:cNvSpPr txBox="1">
            <a:spLocks/>
          </p:cNvSpPr>
          <p:nvPr/>
        </p:nvSpPr>
        <p:spPr bwMode="auto">
          <a:xfrm>
            <a:off x="705546" y="2347125"/>
            <a:ext cx="7417030" cy="28804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66700" indent="-266700" algn="l" rtl="0" eaLnBrk="1" fontAlgn="base" hangingPunct="1">
              <a:spcBef>
                <a:spcPct val="20000"/>
              </a:spcBef>
              <a:spcAft>
                <a:spcPct val="0"/>
              </a:spcAft>
              <a:buSzPct val="60000"/>
              <a:buFont typeface="Wingdings" pitchFamily="2" charset="2"/>
              <a:buChar char="l"/>
              <a:defRPr kumimoji="1" sz="3200">
                <a:solidFill>
                  <a:srgbClr val="333333"/>
                </a:solidFill>
                <a:latin typeface="+mn-lt"/>
                <a:ea typeface="+mn-ea"/>
                <a:cs typeface="+mn-cs"/>
              </a:defRPr>
            </a:lvl1pPr>
            <a:lvl2pPr marL="742950" indent="-285750" algn="l" rtl="0" eaLnBrk="1" fontAlgn="base" hangingPunct="1">
              <a:spcBef>
                <a:spcPct val="20000"/>
              </a:spcBef>
              <a:spcAft>
                <a:spcPct val="0"/>
              </a:spcAft>
              <a:buSzPct val="65000"/>
              <a:buFont typeface="Wingdings" pitchFamily="2" charset="2"/>
              <a:buChar char="Ø"/>
              <a:defRPr kumimoji="1" sz="2800">
                <a:solidFill>
                  <a:srgbClr val="333333"/>
                </a:solidFill>
                <a:latin typeface="+mn-lt"/>
                <a:ea typeface="+mn-ea"/>
              </a:defRPr>
            </a:lvl2pPr>
            <a:lvl3pPr marL="1143000" indent="-228600" algn="l" rtl="0" eaLnBrk="1" fontAlgn="base" hangingPunct="1">
              <a:spcBef>
                <a:spcPct val="20000"/>
              </a:spcBef>
              <a:spcAft>
                <a:spcPct val="0"/>
              </a:spcAft>
              <a:buSzPct val="80000"/>
              <a:buChar char="–"/>
              <a:defRPr kumimoji="1" sz="2400">
                <a:solidFill>
                  <a:srgbClr val="333333"/>
                </a:solidFill>
                <a:latin typeface="+mn-lt"/>
                <a:ea typeface="+mn-ea"/>
              </a:defRPr>
            </a:lvl3pPr>
            <a:lvl4pPr marL="1600200" indent="-228600" algn="l" rtl="0" eaLnBrk="1" fontAlgn="base" hangingPunct="1">
              <a:spcBef>
                <a:spcPct val="20000"/>
              </a:spcBef>
              <a:spcAft>
                <a:spcPct val="0"/>
              </a:spcAft>
              <a:buSzPct val="55000"/>
              <a:buFont typeface="Wingdings" pitchFamily="2" charset="2"/>
              <a:buChar char="l"/>
              <a:defRPr kumimoji="1" sz="2000">
                <a:solidFill>
                  <a:srgbClr val="333333"/>
                </a:solidFill>
                <a:latin typeface="+mn-lt"/>
                <a:ea typeface="+mn-ea"/>
              </a:defRPr>
            </a:lvl4pPr>
            <a:lvl5pPr marL="2057400" indent="-228600" algn="l" rtl="0" eaLnBrk="1" fontAlgn="base" hangingPunct="1">
              <a:spcBef>
                <a:spcPct val="20000"/>
              </a:spcBef>
              <a:spcAft>
                <a:spcPct val="0"/>
              </a:spcAft>
              <a:buChar char="»"/>
              <a:defRPr kumimoji="1" sz="2000">
                <a:solidFill>
                  <a:srgbClr val="333333"/>
                </a:solidFill>
                <a:latin typeface="+mn-lt"/>
                <a:ea typeface="+mn-ea"/>
              </a:defRPr>
            </a:lvl5pPr>
            <a:lvl6pPr marL="2514600" indent="-228600" algn="l" rtl="0" eaLnBrk="1" fontAlgn="base" hangingPunct="1">
              <a:spcBef>
                <a:spcPct val="20000"/>
              </a:spcBef>
              <a:spcAft>
                <a:spcPct val="0"/>
              </a:spcAft>
              <a:buChar char="»"/>
              <a:defRPr kumimoji="1" sz="2000">
                <a:solidFill>
                  <a:srgbClr val="333333"/>
                </a:solidFill>
                <a:latin typeface="+mn-lt"/>
                <a:ea typeface="+mn-ea"/>
              </a:defRPr>
            </a:lvl6pPr>
            <a:lvl7pPr marL="2971800" indent="-228600" algn="l" rtl="0" eaLnBrk="1" fontAlgn="base" hangingPunct="1">
              <a:spcBef>
                <a:spcPct val="20000"/>
              </a:spcBef>
              <a:spcAft>
                <a:spcPct val="0"/>
              </a:spcAft>
              <a:buChar char="»"/>
              <a:defRPr kumimoji="1" sz="2000">
                <a:solidFill>
                  <a:srgbClr val="333333"/>
                </a:solidFill>
                <a:latin typeface="+mn-lt"/>
                <a:ea typeface="+mn-ea"/>
              </a:defRPr>
            </a:lvl7pPr>
            <a:lvl8pPr marL="3429000" indent="-228600" algn="l" rtl="0" eaLnBrk="1" fontAlgn="base" hangingPunct="1">
              <a:spcBef>
                <a:spcPct val="20000"/>
              </a:spcBef>
              <a:spcAft>
                <a:spcPct val="0"/>
              </a:spcAft>
              <a:buChar char="»"/>
              <a:defRPr kumimoji="1" sz="2000">
                <a:solidFill>
                  <a:srgbClr val="333333"/>
                </a:solidFill>
                <a:latin typeface="+mn-lt"/>
                <a:ea typeface="+mn-ea"/>
              </a:defRPr>
            </a:lvl8pPr>
            <a:lvl9pPr marL="3886200" indent="-228600" algn="l" rtl="0" eaLnBrk="1" fontAlgn="base" hangingPunct="1">
              <a:spcBef>
                <a:spcPct val="20000"/>
              </a:spcBef>
              <a:spcAft>
                <a:spcPct val="0"/>
              </a:spcAft>
              <a:buChar char="»"/>
              <a:defRPr kumimoji="1" sz="2000">
                <a:solidFill>
                  <a:srgbClr val="333333"/>
                </a:solidFill>
                <a:latin typeface="+mn-lt"/>
                <a:ea typeface="+mn-ea"/>
              </a:defRPr>
            </a:lvl9pPr>
          </a:lstStyle>
          <a:p>
            <a:pPr marL="0" indent="0">
              <a:buNone/>
            </a:pPr>
            <a:r>
              <a:rPr lang="en-US" altLang="ja-JP" sz="1000" kern="0" dirty="0" err="1">
                <a:solidFill>
                  <a:srgbClr val="0E8BB2"/>
                </a:solidFill>
                <a:latin typeface="+mj-ea"/>
                <a:ea typeface="+mj-ea"/>
              </a:rPr>
              <a:t>NC_Icons_and_Symbols</a:t>
            </a:r>
            <a:r>
              <a:rPr lang="en-US" altLang="ja-JP" sz="1000" kern="0" dirty="0">
                <a:solidFill>
                  <a:srgbClr val="0E8BB2"/>
                </a:solidFill>
                <a:latin typeface="+mj-ea"/>
                <a:ea typeface="+mj-ea"/>
              </a:rPr>
              <a:t> &gt; materials &gt; people</a:t>
            </a:r>
            <a:endParaRPr lang="ja-JP" altLang="ja-JP" sz="1000" kern="0" dirty="0">
              <a:solidFill>
                <a:srgbClr val="0E8BB2"/>
              </a:solidFill>
              <a:latin typeface="+mj-ea"/>
              <a:ea typeface="+mj-ea"/>
            </a:endParaRPr>
          </a:p>
        </p:txBody>
      </p:sp>
    </p:spTree>
    <p:extLst>
      <p:ext uri="{BB962C8B-B14F-4D97-AF65-F5344CB8AC3E}">
        <p14:creationId xmlns:p14="http://schemas.microsoft.com/office/powerpoint/2010/main" val="32811871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Materials – People</a:t>
            </a:r>
            <a:endParaRPr lang="ja-JP" altLang="en-US" dirty="0"/>
          </a:p>
        </p:txBody>
      </p:sp>
      <p:sp>
        <p:nvSpPr>
          <p:cNvPr id="3" name="スライド番号プレースホルダー 2"/>
          <p:cNvSpPr>
            <a:spLocks noGrp="1"/>
          </p:cNvSpPr>
          <p:nvPr>
            <p:ph type="sldNum" sz="quarter" idx="12"/>
          </p:nvPr>
        </p:nvSpPr>
        <p:spPr/>
        <p:txBody>
          <a:bodyPr/>
          <a:lstStyle/>
          <a:p>
            <a:fld id="{7257D9C0-B110-47DA-B98B-D8B9C94636C2}" type="slidenum">
              <a:rPr lang="ja-JP" altLang="en-US" smtClean="0"/>
              <a:pPr/>
              <a:t>12</a:t>
            </a:fld>
            <a:endParaRPr lang="ja-JP" altLang="en-US" dirty="0"/>
          </a:p>
        </p:txBody>
      </p:sp>
      <p:sp>
        <p:nvSpPr>
          <p:cNvPr id="86" name="テキスト ボックス 85"/>
          <p:cNvSpPr txBox="1"/>
          <p:nvPr/>
        </p:nvSpPr>
        <p:spPr>
          <a:xfrm>
            <a:off x="5092628" y="6025947"/>
            <a:ext cx="2004779" cy="215444"/>
          </a:xfrm>
          <a:prstGeom prst="rect">
            <a:avLst/>
          </a:prstGeom>
          <a:noFill/>
        </p:spPr>
        <p:txBody>
          <a:bodyPr wrap="square" rtlCol="0">
            <a:spAutoFit/>
          </a:bodyPr>
          <a:lstStyle/>
          <a:p>
            <a:pPr algn="ctr"/>
            <a:r>
              <a:rPr lang="ja-JP" altLang="en-US" sz="800" dirty="0"/>
              <a:t>男性</a:t>
            </a:r>
            <a:endParaRPr lang="en-US" altLang="ja-JP" sz="800" dirty="0"/>
          </a:p>
        </p:txBody>
      </p:sp>
      <p:pic>
        <p:nvPicPr>
          <p:cNvPr id="210" name="図 209">
            <a:extLst>
              <a:ext uri="{FF2B5EF4-FFF2-40B4-BE49-F238E27FC236}">
                <a16:creationId xmlns:a16="http://schemas.microsoft.com/office/drawing/2014/main" id="{B16B9BC7-6FCE-4481-8ADA-5C83DF4D94E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57904" y="1312708"/>
            <a:ext cx="699600" cy="954000"/>
          </a:xfrm>
          <a:prstGeom prst="rect">
            <a:avLst/>
          </a:prstGeom>
        </p:spPr>
      </p:pic>
      <p:pic>
        <p:nvPicPr>
          <p:cNvPr id="212" name="図 211">
            <a:extLst>
              <a:ext uri="{FF2B5EF4-FFF2-40B4-BE49-F238E27FC236}">
                <a16:creationId xmlns:a16="http://schemas.microsoft.com/office/drawing/2014/main" id="{C70C2B25-7A24-47C4-BE12-F810C829DED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88181" y="1312708"/>
            <a:ext cx="749571" cy="954000"/>
          </a:xfrm>
          <a:prstGeom prst="rect">
            <a:avLst/>
          </a:prstGeom>
        </p:spPr>
      </p:pic>
      <p:pic>
        <p:nvPicPr>
          <p:cNvPr id="214" name="図 213">
            <a:extLst>
              <a:ext uri="{FF2B5EF4-FFF2-40B4-BE49-F238E27FC236}">
                <a16:creationId xmlns:a16="http://schemas.microsoft.com/office/drawing/2014/main" id="{091099E2-A245-46F6-8102-30C8FC16D35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7664" y="1312708"/>
            <a:ext cx="749571" cy="954000"/>
          </a:xfrm>
          <a:prstGeom prst="rect">
            <a:avLst/>
          </a:prstGeom>
        </p:spPr>
      </p:pic>
      <p:pic>
        <p:nvPicPr>
          <p:cNvPr id="216" name="図 215">
            <a:extLst>
              <a:ext uri="{FF2B5EF4-FFF2-40B4-BE49-F238E27FC236}">
                <a16:creationId xmlns:a16="http://schemas.microsoft.com/office/drawing/2014/main" id="{C229F11B-0C3B-41C9-B9C0-BAAFE6B763A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49033" y="1312708"/>
            <a:ext cx="711458" cy="954000"/>
          </a:xfrm>
          <a:prstGeom prst="rect">
            <a:avLst/>
          </a:prstGeom>
        </p:spPr>
      </p:pic>
      <p:pic>
        <p:nvPicPr>
          <p:cNvPr id="218" name="図 217">
            <a:extLst>
              <a:ext uri="{FF2B5EF4-FFF2-40B4-BE49-F238E27FC236}">
                <a16:creationId xmlns:a16="http://schemas.microsoft.com/office/drawing/2014/main" id="{EBBB108C-26E5-40B1-A199-798B50B3BDA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98517" y="1312708"/>
            <a:ext cx="749571" cy="954000"/>
          </a:xfrm>
          <a:prstGeom prst="rect">
            <a:avLst/>
          </a:prstGeom>
        </p:spPr>
      </p:pic>
      <p:pic>
        <p:nvPicPr>
          <p:cNvPr id="220" name="図 219">
            <a:extLst>
              <a:ext uri="{FF2B5EF4-FFF2-40B4-BE49-F238E27FC236}">
                <a16:creationId xmlns:a16="http://schemas.microsoft.com/office/drawing/2014/main" id="{0CA6B4CB-03EB-4F38-A77F-7389EE23ABD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47999" y="1312708"/>
            <a:ext cx="711458" cy="954000"/>
          </a:xfrm>
          <a:prstGeom prst="rect">
            <a:avLst/>
          </a:prstGeom>
        </p:spPr>
      </p:pic>
      <p:pic>
        <p:nvPicPr>
          <p:cNvPr id="222" name="図 221">
            <a:extLst>
              <a:ext uri="{FF2B5EF4-FFF2-40B4-BE49-F238E27FC236}">
                <a16:creationId xmlns:a16="http://schemas.microsoft.com/office/drawing/2014/main" id="{E43F69A2-CEF9-439C-AB72-36B718A6E22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759369" y="1312708"/>
            <a:ext cx="699600" cy="954000"/>
          </a:xfrm>
          <a:prstGeom prst="rect">
            <a:avLst/>
          </a:prstGeom>
        </p:spPr>
      </p:pic>
      <p:pic>
        <p:nvPicPr>
          <p:cNvPr id="224" name="図 223">
            <a:extLst>
              <a:ext uri="{FF2B5EF4-FFF2-40B4-BE49-F238E27FC236}">
                <a16:creationId xmlns:a16="http://schemas.microsoft.com/office/drawing/2014/main" id="{EE3806C4-35BB-42BD-9E18-405FD118C74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758881" y="1312708"/>
            <a:ext cx="699600" cy="954000"/>
          </a:xfrm>
          <a:prstGeom prst="rect">
            <a:avLst/>
          </a:prstGeom>
        </p:spPr>
      </p:pic>
      <p:pic>
        <p:nvPicPr>
          <p:cNvPr id="226" name="図 225">
            <a:extLst>
              <a:ext uri="{FF2B5EF4-FFF2-40B4-BE49-F238E27FC236}">
                <a16:creationId xmlns:a16="http://schemas.microsoft.com/office/drawing/2014/main" id="{C2025C29-FC72-4D00-9252-C9ADFDB069E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758393" y="1312708"/>
            <a:ext cx="699600" cy="954000"/>
          </a:xfrm>
          <a:prstGeom prst="rect">
            <a:avLst/>
          </a:prstGeom>
        </p:spPr>
      </p:pic>
      <p:pic>
        <p:nvPicPr>
          <p:cNvPr id="228" name="図 227">
            <a:extLst>
              <a:ext uri="{FF2B5EF4-FFF2-40B4-BE49-F238E27FC236}">
                <a16:creationId xmlns:a16="http://schemas.microsoft.com/office/drawing/2014/main" id="{AD0BC13A-E01E-4A08-8918-0C31A81E4C9B}"/>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666310" y="2475000"/>
            <a:ext cx="711458" cy="954000"/>
          </a:xfrm>
          <a:prstGeom prst="rect">
            <a:avLst/>
          </a:prstGeom>
        </p:spPr>
      </p:pic>
      <p:pic>
        <p:nvPicPr>
          <p:cNvPr id="230" name="図 229">
            <a:extLst>
              <a:ext uri="{FF2B5EF4-FFF2-40B4-BE49-F238E27FC236}">
                <a16:creationId xmlns:a16="http://schemas.microsoft.com/office/drawing/2014/main" id="{35F5BBCF-791A-4C15-B8B2-CEDEC1314154}"/>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690200" y="2475000"/>
            <a:ext cx="749571" cy="954000"/>
          </a:xfrm>
          <a:prstGeom prst="rect">
            <a:avLst/>
          </a:prstGeom>
        </p:spPr>
      </p:pic>
      <p:pic>
        <p:nvPicPr>
          <p:cNvPr id="232" name="図 231">
            <a:extLst>
              <a:ext uri="{FF2B5EF4-FFF2-40B4-BE49-F238E27FC236}">
                <a16:creationId xmlns:a16="http://schemas.microsoft.com/office/drawing/2014/main" id="{FA7A632C-A63E-40E1-8B96-CC00885DE2D2}"/>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588180" y="2475000"/>
            <a:ext cx="749571" cy="954000"/>
          </a:xfrm>
          <a:prstGeom prst="rect">
            <a:avLst/>
          </a:prstGeom>
        </p:spPr>
      </p:pic>
      <p:pic>
        <p:nvPicPr>
          <p:cNvPr id="234" name="図 233">
            <a:extLst>
              <a:ext uri="{FF2B5EF4-FFF2-40B4-BE49-F238E27FC236}">
                <a16:creationId xmlns:a16="http://schemas.microsoft.com/office/drawing/2014/main" id="{CE636D19-153A-4895-90B2-F853CC4B437E}"/>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585548" y="3637292"/>
            <a:ext cx="736421" cy="954000"/>
          </a:xfrm>
          <a:prstGeom prst="rect">
            <a:avLst/>
          </a:prstGeom>
        </p:spPr>
      </p:pic>
      <p:pic>
        <p:nvPicPr>
          <p:cNvPr id="236" name="図 235">
            <a:extLst>
              <a:ext uri="{FF2B5EF4-FFF2-40B4-BE49-F238E27FC236}">
                <a16:creationId xmlns:a16="http://schemas.microsoft.com/office/drawing/2014/main" id="{52C6233A-3B23-40C9-8796-53392014284D}"/>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687634" y="3637292"/>
            <a:ext cx="699600" cy="954000"/>
          </a:xfrm>
          <a:prstGeom prst="rect">
            <a:avLst/>
          </a:prstGeom>
        </p:spPr>
      </p:pic>
      <p:pic>
        <p:nvPicPr>
          <p:cNvPr id="238" name="図 237">
            <a:extLst>
              <a:ext uri="{FF2B5EF4-FFF2-40B4-BE49-F238E27FC236}">
                <a16:creationId xmlns:a16="http://schemas.microsoft.com/office/drawing/2014/main" id="{1383911B-6DD4-48BA-BE4F-08E76E0AE4DF}"/>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740170" y="3637292"/>
            <a:ext cx="699600" cy="954000"/>
          </a:xfrm>
          <a:prstGeom prst="rect">
            <a:avLst/>
          </a:prstGeom>
        </p:spPr>
      </p:pic>
      <p:pic>
        <p:nvPicPr>
          <p:cNvPr id="240" name="図 239">
            <a:extLst>
              <a:ext uri="{FF2B5EF4-FFF2-40B4-BE49-F238E27FC236}">
                <a16:creationId xmlns:a16="http://schemas.microsoft.com/office/drawing/2014/main" id="{FC40E337-8080-481A-85EA-AFEBD5AF3C46}"/>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4698517" y="3637292"/>
            <a:ext cx="736421" cy="954000"/>
          </a:xfrm>
          <a:prstGeom prst="rect">
            <a:avLst/>
          </a:prstGeom>
        </p:spPr>
      </p:pic>
      <p:pic>
        <p:nvPicPr>
          <p:cNvPr id="242" name="図 241">
            <a:extLst>
              <a:ext uri="{FF2B5EF4-FFF2-40B4-BE49-F238E27FC236}">
                <a16:creationId xmlns:a16="http://schemas.microsoft.com/office/drawing/2014/main" id="{697C8731-9267-409E-9BD6-1B4E918A0D75}"/>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708353" y="3637292"/>
            <a:ext cx="736421" cy="954000"/>
          </a:xfrm>
          <a:prstGeom prst="rect">
            <a:avLst/>
          </a:prstGeom>
        </p:spPr>
      </p:pic>
      <p:pic>
        <p:nvPicPr>
          <p:cNvPr id="244" name="図 243">
            <a:extLst>
              <a:ext uri="{FF2B5EF4-FFF2-40B4-BE49-F238E27FC236}">
                <a16:creationId xmlns:a16="http://schemas.microsoft.com/office/drawing/2014/main" id="{95655966-438A-44D3-ADB7-0CA305DD4257}"/>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6734384" y="3637292"/>
            <a:ext cx="749571" cy="954000"/>
          </a:xfrm>
          <a:prstGeom prst="rect">
            <a:avLst/>
          </a:prstGeom>
        </p:spPr>
      </p:pic>
      <p:pic>
        <p:nvPicPr>
          <p:cNvPr id="246" name="図 245">
            <a:extLst>
              <a:ext uri="{FF2B5EF4-FFF2-40B4-BE49-F238E27FC236}">
                <a16:creationId xmlns:a16="http://schemas.microsoft.com/office/drawing/2014/main" id="{50E1D7D0-6D46-4882-99DC-EA923F84A606}"/>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7773564" y="3637292"/>
            <a:ext cx="723724" cy="954000"/>
          </a:xfrm>
          <a:prstGeom prst="rect">
            <a:avLst/>
          </a:prstGeom>
        </p:spPr>
      </p:pic>
      <p:pic>
        <p:nvPicPr>
          <p:cNvPr id="248" name="図 247">
            <a:extLst>
              <a:ext uri="{FF2B5EF4-FFF2-40B4-BE49-F238E27FC236}">
                <a16:creationId xmlns:a16="http://schemas.microsoft.com/office/drawing/2014/main" id="{5731C059-5903-42F7-B9CC-E2EC14BE3C4F}"/>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8765303" y="3637292"/>
            <a:ext cx="699600" cy="954000"/>
          </a:xfrm>
          <a:prstGeom prst="rect">
            <a:avLst/>
          </a:prstGeom>
        </p:spPr>
      </p:pic>
      <p:pic>
        <p:nvPicPr>
          <p:cNvPr id="250" name="図 249">
            <a:extLst>
              <a:ext uri="{FF2B5EF4-FFF2-40B4-BE49-F238E27FC236}">
                <a16:creationId xmlns:a16="http://schemas.microsoft.com/office/drawing/2014/main" id="{11AC994D-CD30-4310-815B-7927ABBB9D17}"/>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9732919" y="3637292"/>
            <a:ext cx="749571" cy="954000"/>
          </a:xfrm>
          <a:prstGeom prst="rect">
            <a:avLst/>
          </a:prstGeom>
        </p:spPr>
      </p:pic>
      <p:pic>
        <p:nvPicPr>
          <p:cNvPr id="252" name="図 251">
            <a:extLst>
              <a:ext uri="{FF2B5EF4-FFF2-40B4-BE49-F238E27FC236}">
                <a16:creationId xmlns:a16="http://schemas.microsoft.com/office/drawing/2014/main" id="{2063FA1D-EDDA-4993-9CC0-94FB0D6DDBFE}"/>
              </a:ext>
            </a:extLst>
          </p:cNvPr>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1604146" y="4794323"/>
            <a:ext cx="736421" cy="954000"/>
          </a:xfrm>
          <a:prstGeom prst="rect">
            <a:avLst/>
          </a:prstGeom>
        </p:spPr>
      </p:pic>
      <p:pic>
        <p:nvPicPr>
          <p:cNvPr id="254" name="図 253">
            <a:extLst>
              <a:ext uri="{FF2B5EF4-FFF2-40B4-BE49-F238E27FC236}">
                <a16:creationId xmlns:a16="http://schemas.microsoft.com/office/drawing/2014/main" id="{D8AF5861-C8A1-44FB-A29F-A9A17A1B5F58}"/>
              </a:ext>
            </a:extLst>
          </p:cNvPr>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2666310" y="4794323"/>
            <a:ext cx="723724" cy="954000"/>
          </a:xfrm>
          <a:prstGeom prst="rect">
            <a:avLst/>
          </a:prstGeom>
        </p:spPr>
      </p:pic>
      <p:pic>
        <p:nvPicPr>
          <p:cNvPr id="256" name="図 255">
            <a:extLst>
              <a:ext uri="{FF2B5EF4-FFF2-40B4-BE49-F238E27FC236}">
                <a16:creationId xmlns:a16="http://schemas.microsoft.com/office/drawing/2014/main" id="{27F9766C-699A-4CE6-8991-0E776AF118CB}"/>
              </a:ext>
            </a:extLst>
          </p:cNvPr>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727572" y="4794323"/>
            <a:ext cx="749571" cy="954000"/>
          </a:xfrm>
          <a:prstGeom prst="rect">
            <a:avLst/>
          </a:prstGeom>
        </p:spPr>
      </p:pic>
      <p:pic>
        <p:nvPicPr>
          <p:cNvPr id="258" name="図 257">
            <a:extLst>
              <a:ext uri="{FF2B5EF4-FFF2-40B4-BE49-F238E27FC236}">
                <a16:creationId xmlns:a16="http://schemas.microsoft.com/office/drawing/2014/main" id="{13A3C951-585A-4E8D-8EDC-7B9122789A97}"/>
              </a:ext>
            </a:extLst>
          </p:cNvPr>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4741183" y="4794323"/>
            <a:ext cx="749571" cy="954000"/>
          </a:xfrm>
          <a:prstGeom prst="rect">
            <a:avLst/>
          </a:prstGeom>
        </p:spPr>
      </p:pic>
      <p:pic>
        <p:nvPicPr>
          <p:cNvPr id="260" name="図 259">
            <a:extLst>
              <a:ext uri="{FF2B5EF4-FFF2-40B4-BE49-F238E27FC236}">
                <a16:creationId xmlns:a16="http://schemas.microsoft.com/office/drawing/2014/main" id="{2A6A593B-9CBF-4778-A070-2FB9D3524F51}"/>
              </a:ext>
            </a:extLst>
          </p:cNvPr>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5694962" y="4794323"/>
            <a:ext cx="763200" cy="954000"/>
          </a:xfrm>
          <a:prstGeom prst="rect">
            <a:avLst/>
          </a:prstGeom>
        </p:spPr>
      </p:pic>
      <p:pic>
        <p:nvPicPr>
          <p:cNvPr id="262" name="図 261">
            <a:extLst>
              <a:ext uri="{FF2B5EF4-FFF2-40B4-BE49-F238E27FC236}">
                <a16:creationId xmlns:a16="http://schemas.microsoft.com/office/drawing/2014/main" id="{C5CEC407-88BD-4CDC-9234-417017E51CD0}"/>
              </a:ext>
            </a:extLst>
          </p:cNvPr>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6747307" y="4794323"/>
            <a:ext cx="723724" cy="954000"/>
          </a:xfrm>
          <a:prstGeom prst="rect">
            <a:avLst/>
          </a:prstGeom>
        </p:spPr>
      </p:pic>
      <p:pic>
        <p:nvPicPr>
          <p:cNvPr id="264" name="図 263">
            <a:extLst>
              <a:ext uri="{FF2B5EF4-FFF2-40B4-BE49-F238E27FC236}">
                <a16:creationId xmlns:a16="http://schemas.microsoft.com/office/drawing/2014/main" id="{85EC86FB-E060-45C7-A96F-7113B0ADB646}"/>
              </a:ext>
            </a:extLst>
          </p:cNvPr>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4736898" y="2475000"/>
            <a:ext cx="711458" cy="954000"/>
          </a:xfrm>
          <a:prstGeom prst="rect">
            <a:avLst/>
          </a:prstGeom>
        </p:spPr>
      </p:pic>
      <p:pic>
        <p:nvPicPr>
          <p:cNvPr id="266" name="図 265">
            <a:extLst>
              <a:ext uri="{FF2B5EF4-FFF2-40B4-BE49-F238E27FC236}">
                <a16:creationId xmlns:a16="http://schemas.microsoft.com/office/drawing/2014/main" id="{B8904B22-423B-450F-B18E-DA667D70D5D4}"/>
              </a:ext>
            </a:extLst>
          </p:cNvPr>
          <p:cNvPicPr>
            <a:picLocks noChangeAspect="1"/>
          </p:cNvPicPr>
          <p:nvPr/>
        </p:nvPicPr>
        <p:blipFill>
          <a:blip r:embed="rId30" cstate="print">
            <a:extLst>
              <a:ext uri="{28A0092B-C50C-407E-A947-70E740481C1C}">
                <a14:useLocalDpi xmlns:a14="http://schemas.microsoft.com/office/drawing/2010/main" val="0"/>
              </a:ext>
            </a:extLst>
          </a:blip>
          <a:stretch>
            <a:fillRect/>
          </a:stretch>
        </p:blipFill>
        <p:spPr>
          <a:xfrm>
            <a:off x="5768063" y="2475000"/>
            <a:ext cx="655875" cy="954000"/>
          </a:xfrm>
          <a:prstGeom prst="rect">
            <a:avLst/>
          </a:prstGeom>
        </p:spPr>
      </p:pic>
      <p:pic>
        <p:nvPicPr>
          <p:cNvPr id="268" name="図 267">
            <a:extLst>
              <a:ext uri="{FF2B5EF4-FFF2-40B4-BE49-F238E27FC236}">
                <a16:creationId xmlns:a16="http://schemas.microsoft.com/office/drawing/2014/main" id="{0C52EABB-8C53-4986-A2A6-D0BA4CB5CB6A}"/>
              </a:ext>
            </a:extLst>
          </p:cNvPr>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6716096" y="2475000"/>
            <a:ext cx="820105" cy="954000"/>
          </a:xfrm>
          <a:prstGeom prst="rect">
            <a:avLst/>
          </a:prstGeom>
        </p:spPr>
      </p:pic>
      <p:pic>
        <p:nvPicPr>
          <p:cNvPr id="270" name="図 269">
            <a:extLst>
              <a:ext uri="{FF2B5EF4-FFF2-40B4-BE49-F238E27FC236}">
                <a16:creationId xmlns:a16="http://schemas.microsoft.com/office/drawing/2014/main" id="{D6AA6F8C-727A-4D6C-975C-B325FFC12EB2}"/>
              </a:ext>
            </a:extLst>
          </p:cNvPr>
          <p:cNvPicPr>
            <a:picLocks noChangeAspect="1"/>
          </p:cNvPicPr>
          <p:nvPr/>
        </p:nvPicPr>
        <p:blipFill>
          <a:blip r:embed="rId32" cstate="print">
            <a:extLst>
              <a:ext uri="{28A0092B-C50C-407E-A947-70E740481C1C}">
                <a14:useLocalDpi xmlns:a14="http://schemas.microsoft.com/office/drawing/2010/main" val="0"/>
              </a:ext>
            </a:extLst>
          </a:blip>
          <a:stretch>
            <a:fillRect/>
          </a:stretch>
        </p:blipFill>
        <p:spPr>
          <a:xfrm>
            <a:off x="7758881" y="2475000"/>
            <a:ext cx="699600" cy="954000"/>
          </a:xfrm>
          <a:prstGeom prst="rect">
            <a:avLst/>
          </a:prstGeom>
        </p:spPr>
      </p:pic>
      <p:pic>
        <p:nvPicPr>
          <p:cNvPr id="272" name="図 271">
            <a:extLst>
              <a:ext uri="{FF2B5EF4-FFF2-40B4-BE49-F238E27FC236}">
                <a16:creationId xmlns:a16="http://schemas.microsoft.com/office/drawing/2014/main" id="{E92600B9-1216-4E4E-ADA4-A65184DF41F9}"/>
              </a:ext>
            </a:extLst>
          </p:cNvPr>
          <p:cNvPicPr>
            <a:picLocks noChangeAspect="1"/>
          </p:cNvPicPr>
          <p:nvPr/>
        </p:nvPicPr>
        <p:blipFill>
          <a:blip r:embed="rId33" cstate="print">
            <a:extLst>
              <a:ext uri="{28A0092B-C50C-407E-A947-70E740481C1C}">
                <a14:useLocalDpi xmlns:a14="http://schemas.microsoft.com/office/drawing/2010/main" val="0"/>
              </a:ext>
            </a:extLst>
          </a:blip>
          <a:stretch>
            <a:fillRect/>
          </a:stretch>
        </p:blipFill>
        <p:spPr>
          <a:xfrm>
            <a:off x="8758393" y="2475000"/>
            <a:ext cx="699600" cy="954000"/>
          </a:xfrm>
          <a:prstGeom prst="rect">
            <a:avLst/>
          </a:prstGeom>
        </p:spPr>
      </p:pic>
      <p:pic>
        <p:nvPicPr>
          <p:cNvPr id="274" name="図 273">
            <a:extLst>
              <a:ext uri="{FF2B5EF4-FFF2-40B4-BE49-F238E27FC236}">
                <a16:creationId xmlns:a16="http://schemas.microsoft.com/office/drawing/2014/main" id="{0BA4B5DE-7378-4BD0-BDED-B1C770EA3ADE}"/>
              </a:ext>
            </a:extLst>
          </p:cNvPr>
          <p:cNvPicPr>
            <a:picLocks noChangeAspect="1"/>
          </p:cNvPicPr>
          <p:nvPr/>
        </p:nvPicPr>
        <p:blipFill>
          <a:blip r:embed="rId34" cstate="print">
            <a:extLst>
              <a:ext uri="{28A0092B-C50C-407E-A947-70E740481C1C}">
                <a14:useLocalDpi xmlns:a14="http://schemas.microsoft.com/office/drawing/2010/main" val="0"/>
              </a:ext>
            </a:extLst>
          </a:blip>
          <a:stretch>
            <a:fillRect/>
          </a:stretch>
        </p:blipFill>
        <p:spPr>
          <a:xfrm>
            <a:off x="9721084" y="2475000"/>
            <a:ext cx="736421" cy="954000"/>
          </a:xfrm>
          <a:prstGeom prst="rect">
            <a:avLst/>
          </a:prstGeom>
        </p:spPr>
      </p:pic>
    </p:spTree>
    <p:extLst>
      <p:ext uri="{BB962C8B-B14F-4D97-AF65-F5344CB8AC3E}">
        <p14:creationId xmlns:p14="http://schemas.microsoft.com/office/powerpoint/2010/main" val="20005619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Materials – People</a:t>
            </a:r>
            <a:endParaRPr lang="ja-JP" altLang="en-US" dirty="0"/>
          </a:p>
        </p:txBody>
      </p:sp>
      <p:sp>
        <p:nvSpPr>
          <p:cNvPr id="3" name="スライド番号プレースホルダー 2"/>
          <p:cNvSpPr>
            <a:spLocks noGrp="1"/>
          </p:cNvSpPr>
          <p:nvPr>
            <p:ph type="sldNum" sz="quarter" idx="12"/>
          </p:nvPr>
        </p:nvSpPr>
        <p:spPr/>
        <p:txBody>
          <a:bodyPr/>
          <a:lstStyle/>
          <a:p>
            <a:fld id="{7257D9C0-B110-47DA-B98B-D8B9C94636C2}" type="slidenum">
              <a:rPr lang="ja-JP" altLang="en-US" smtClean="0"/>
              <a:pPr/>
              <a:t>13</a:t>
            </a:fld>
            <a:endParaRPr lang="ja-JP" altLang="en-US" dirty="0"/>
          </a:p>
        </p:txBody>
      </p:sp>
      <p:sp>
        <p:nvSpPr>
          <p:cNvPr id="86" name="テキスト ボックス 85"/>
          <p:cNvSpPr txBox="1"/>
          <p:nvPr/>
        </p:nvSpPr>
        <p:spPr>
          <a:xfrm>
            <a:off x="3595901" y="6025947"/>
            <a:ext cx="2004779" cy="215444"/>
          </a:xfrm>
          <a:prstGeom prst="rect">
            <a:avLst/>
          </a:prstGeom>
          <a:noFill/>
        </p:spPr>
        <p:txBody>
          <a:bodyPr wrap="square" rtlCol="0">
            <a:spAutoFit/>
          </a:bodyPr>
          <a:lstStyle/>
          <a:p>
            <a:pPr algn="ctr"/>
            <a:r>
              <a:rPr lang="ja-JP" altLang="en-US" sz="800" dirty="0"/>
              <a:t>女性</a:t>
            </a:r>
            <a:endParaRPr lang="en-US" altLang="ja-JP" sz="800" dirty="0"/>
          </a:p>
        </p:txBody>
      </p:sp>
      <p:pic>
        <p:nvPicPr>
          <p:cNvPr id="19" name="図 18">
            <a:extLst>
              <a:ext uri="{FF2B5EF4-FFF2-40B4-BE49-F238E27FC236}">
                <a16:creationId xmlns:a16="http://schemas.microsoft.com/office/drawing/2014/main" id="{6C149034-F18C-45BA-8834-61AE5C1A3A0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1190" y="1312708"/>
            <a:ext cx="699600" cy="954000"/>
          </a:xfrm>
          <a:prstGeom prst="rect">
            <a:avLst/>
          </a:prstGeom>
        </p:spPr>
      </p:pic>
      <p:pic>
        <p:nvPicPr>
          <p:cNvPr id="21" name="図 20">
            <a:extLst>
              <a:ext uri="{FF2B5EF4-FFF2-40B4-BE49-F238E27FC236}">
                <a16:creationId xmlns:a16="http://schemas.microsoft.com/office/drawing/2014/main" id="{5BA0CE35-0A67-41F7-B193-2F739B1A8DB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09283" y="1312708"/>
            <a:ext cx="699600" cy="954000"/>
          </a:xfrm>
          <a:prstGeom prst="rect">
            <a:avLst/>
          </a:prstGeom>
        </p:spPr>
      </p:pic>
      <p:pic>
        <p:nvPicPr>
          <p:cNvPr id="23" name="図 22">
            <a:extLst>
              <a:ext uri="{FF2B5EF4-FFF2-40B4-BE49-F238E27FC236}">
                <a16:creationId xmlns:a16="http://schemas.microsoft.com/office/drawing/2014/main" id="{6D82AA6D-15CD-4386-A73A-D153BCB8D8A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24672" y="1312708"/>
            <a:ext cx="699600" cy="954000"/>
          </a:xfrm>
          <a:prstGeom prst="rect">
            <a:avLst/>
          </a:prstGeom>
        </p:spPr>
      </p:pic>
      <p:pic>
        <p:nvPicPr>
          <p:cNvPr id="25" name="図 24">
            <a:extLst>
              <a:ext uri="{FF2B5EF4-FFF2-40B4-BE49-F238E27FC236}">
                <a16:creationId xmlns:a16="http://schemas.microsoft.com/office/drawing/2014/main" id="{56C923D3-14A3-45EB-B98E-C65F9F56167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59783" y="1312708"/>
            <a:ext cx="699600" cy="954000"/>
          </a:xfrm>
          <a:prstGeom prst="rect">
            <a:avLst/>
          </a:prstGeom>
        </p:spPr>
      </p:pic>
      <p:pic>
        <p:nvPicPr>
          <p:cNvPr id="27" name="図 26">
            <a:extLst>
              <a:ext uri="{FF2B5EF4-FFF2-40B4-BE49-F238E27FC236}">
                <a16:creationId xmlns:a16="http://schemas.microsoft.com/office/drawing/2014/main" id="{5E1300C1-0FC7-49E0-A8F3-F5B2FD764D1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79336" y="2490839"/>
            <a:ext cx="699600" cy="954000"/>
          </a:xfrm>
          <a:prstGeom prst="rect">
            <a:avLst/>
          </a:prstGeom>
        </p:spPr>
      </p:pic>
      <p:pic>
        <p:nvPicPr>
          <p:cNvPr id="29" name="図 28">
            <a:extLst>
              <a:ext uri="{FF2B5EF4-FFF2-40B4-BE49-F238E27FC236}">
                <a16:creationId xmlns:a16="http://schemas.microsoft.com/office/drawing/2014/main" id="{035094A2-EAF0-4C9B-8601-B9A7DF17925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808545" y="2490839"/>
            <a:ext cx="699600" cy="954000"/>
          </a:xfrm>
          <a:prstGeom prst="rect">
            <a:avLst/>
          </a:prstGeom>
        </p:spPr>
      </p:pic>
      <p:pic>
        <p:nvPicPr>
          <p:cNvPr id="33" name="図 32">
            <a:extLst>
              <a:ext uri="{FF2B5EF4-FFF2-40B4-BE49-F238E27FC236}">
                <a16:creationId xmlns:a16="http://schemas.microsoft.com/office/drawing/2014/main" id="{9F0B5DE1-950C-47A4-A57A-92FEE863D48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881655" y="1312708"/>
            <a:ext cx="699600" cy="954000"/>
          </a:xfrm>
          <a:prstGeom prst="rect">
            <a:avLst/>
          </a:prstGeom>
        </p:spPr>
      </p:pic>
      <p:pic>
        <p:nvPicPr>
          <p:cNvPr id="35" name="図 34">
            <a:extLst>
              <a:ext uri="{FF2B5EF4-FFF2-40B4-BE49-F238E27FC236}">
                <a16:creationId xmlns:a16="http://schemas.microsoft.com/office/drawing/2014/main" id="{6AF9652A-EA6F-4666-A255-B4B8A25CF822}"/>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63562" y="1312708"/>
            <a:ext cx="699600" cy="954000"/>
          </a:xfrm>
          <a:prstGeom prst="rect">
            <a:avLst/>
          </a:prstGeom>
        </p:spPr>
      </p:pic>
      <p:pic>
        <p:nvPicPr>
          <p:cNvPr id="71" name="図 70">
            <a:extLst>
              <a:ext uri="{FF2B5EF4-FFF2-40B4-BE49-F238E27FC236}">
                <a16:creationId xmlns:a16="http://schemas.microsoft.com/office/drawing/2014/main" id="{00ED09DC-C82F-4721-8508-6E333DC008E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824672" y="2490839"/>
            <a:ext cx="699600" cy="954000"/>
          </a:xfrm>
          <a:prstGeom prst="rect">
            <a:avLst/>
          </a:prstGeom>
        </p:spPr>
      </p:pic>
      <p:pic>
        <p:nvPicPr>
          <p:cNvPr id="37" name="図 36">
            <a:extLst>
              <a:ext uri="{FF2B5EF4-FFF2-40B4-BE49-F238E27FC236}">
                <a16:creationId xmlns:a16="http://schemas.microsoft.com/office/drawing/2014/main" id="{1B1584CE-FDF3-4B4F-94FF-ACD5C513A77A}"/>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791190" y="3638981"/>
            <a:ext cx="699600" cy="954000"/>
          </a:xfrm>
          <a:prstGeom prst="rect">
            <a:avLst/>
          </a:prstGeom>
        </p:spPr>
      </p:pic>
      <p:pic>
        <p:nvPicPr>
          <p:cNvPr id="39" name="図 38">
            <a:extLst>
              <a:ext uri="{FF2B5EF4-FFF2-40B4-BE49-F238E27FC236}">
                <a16:creationId xmlns:a16="http://schemas.microsoft.com/office/drawing/2014/main" id="{FA941E5D-2CE8-4CC1-8023-014EBC90C45A}"/>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809283" y="3638981"/>
            <a:ext cx="699600" cy="954000"/>
          </a:xfrm>
          <a:prstGeom prst="rect">
            <a:avLst/>
          </a:prstGeom>
        </p:spPr>
      </p:pic>
      <p:pic>
        <p:nvPicPr>
          <p:cNvPr id="41" name="図 40">
            <a:extLst>
              <a:ext uri="{FF2B5EF4-FFF2-40B4-BE49-F238E27FC236}">
                <a16:creationId xmlns:a16="http://schemas.microsoft.com/office/drawing/2014/main" id="{87D7CE7E-0984-4529-AD05-F3F29F00DFE7}"/>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818743" y="3638981"/>
            <a:ext cx="711458" cy="954000"/>
          </a:xfrm>
          <a:prstGeom prst="rect">
            <a:avLst/>
          </a:prstGeom>
        </p:spPr>
      </p:pic>
      <p:pic>
        <p:nvPicPr>
          <p:cNvPr id="43" name="図 42">
            <a:extLst>
              <a:ext uri="{FF2B5EF4-FFF2-40B4-BE49-F238E27FC236}">
                <a16:creationId xmlns:a16="http://schemas.microsoft.com/office/drawing/2014/main" id="{49A0A419-6BC8-4C48-8D57-633E1A79C88E}"/>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4859783" y="3638981"/>
            <a:ext cx="699600" cy="954000"/>
          </a:xfrm>
          <a:prstGeom prst="rect">
            <a:avLst/>
          </a:prstGeom>
        </p:spPr>
      </p:pic>
      <p:pic>
        <p:nvPicPr>
          <p:cNvPr id="45" name="図 44">
            <a:extLst>
              <a:ext uri="{FF2B5EF4-FFF2-40B4-BE49-F238E27FC236}">
                <a16:creationId xmlns:a16="http://schemas.microsoft.com/office/drawing/2014/main" id="{20D640AE-3A6D-4B29-8DD0-04AC5F99D410}"/>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863562" y="3638981"/>
            <a:ext cx="699600" cy="954000"/>
          </a:xfrm>
          <a:prstGeom prst="rect">
            <a:avLst/>
          </a:prstGeom>
        </p:spPr>
      </p:pic>
      <p:pic>
        <p:nvPicPr>
          <p:cNvPr id="47" name="図 46">
            <a:extLst>
              <a:ext uri="{FF2B5EF4-FFF2-40B4-BE49-F238E27FC236}">
                <a16:creationId xmlns:a16="http://schemas.microsoft.com/office/drawing/2014/main" id="{953FA9D7-D8B9-4FC6-B305-8AED0B7F568A}"/>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6881655" y="3638981"/>
            <a:ext cx="699600" cy="954000"/>
          </a:xfrm>
          <a:prstGeom prst="rect">
            <a:avLst/>
          </a:prstGeom>
        </p:spPr>
      </p:pic>
      <p:pic>
        <p:nvPicPr>
          <p:cNvPr id="49" name="図 48">
            <a:extLst>
              <a:ext uri="{FF2B5EF4-FFF2-40B4-BE49-F238E27FC236}">
                <a16:creationId xmlns:a16="http://schemas.microsoft.com/office/drawing/2014/main" id="{BADE0C7C-3B1C-4BB4-B875-4E5D12130EF3}"/>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4881647" y="2490839"/>
            <a:ext cx="655875" cy="954000"/>
          </a:xfrm>
          <a:prstGeom prst="rect">
            <a:avLst/>
          </a:prstGeom>
        </p:spPr>
      </p:pic>
      <p:pic>
        <p:nvPicPr>
          <p:cNvPr id="51" name="図 50">
            <a:extLst>
              <a:ext uri="{FF2B5EF4-FFF2-40B4-BE49-F238E27FC236}">
                <a16:creationId xmlns:a16="http://schemas.microsoft.com/office/drawing/2014/main" id="{15C40E9C-C1F4-480E-9F3C-D30B5F4FF695}"/>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852447" y="2490839"/>
            <a:ext cx="699600" cy="954000"/>
          </a:xfrm>
          <a:prstGeom prst="rect">
            <a:avLst/>
          </a:prstGeom>
        </p:spPr>
      </p:pic>
      <p:pic>
        <p:nvPicPr>
          <p:cNvPr id="53" name="図 52">
            <a:extLst>
              <a:ext uri="{FF2B5EF4-FFF2-40B4-BE49-F238E27FC236}">
                <a16:creationId xmlns:a16="http://schemas.microsoft.com/office/drawing/2014/main" id="{6E103E0A-D560-45BC-BA64-537E0B1B459D}"/>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6881655" y="2490839"/>
            <a:ext cx="699600" cy="954000"/>
          </a:xfrm>
          <a:prstGeom prst="rect">
            <a:avLst/>
          </a:prstGeom>
        </p:spPr>
      </p:pic>
      <p:pic>
        <p:nvPicPr>
          <p:cNvPr id="55" name="図 54">
            <a:extLst>
              <a:ext uri="{FF2B5EF4-FFF2-40B4-BE49-F238E27FC236}">
                <a16:creationId xmlns:a16="http://schemas.microsoft.com/office/drawing/2014/main" id="{CD295A8B-EF46-480A-9519-E95E31E9D453}"/>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1813053" y="4794323"/>
            <a:ext cx="655875" cy="954000"/>
          </a:xfrm>
          <a:prstGeom prst="rect">
            <a:avLst/>
          </a:prstGeom>
        </p:spPr>
      </p:pic>
      <p:pic>
        <p:nvPicPr>
          <p:cNvPr id="57" name="図 56">
            <a:extLst>
              <a:ext uri="{FF2B5EF4-FFF2-40B4-BE49-F238E27FC236}">
                <a16:creationId xmlns:a16="http://schemas.microsoft.com/office/drawing/2014/main" id="{E5D40CB4-884E-4B81-A540-C3988597F221}"/>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4847721" y="4794323"/>
            <a:ext cx="723724" cy="954000"/>
          </a:xfrm>
          <a:prstGeom prst="rect">
            <a:avLst/>
          </a:prstGeom>
        </p:spPr>
      </p:pic>
      <p:pic>
        <p:nvPicPr>
          <p:cNvPr id="59" name="図 58">
            <a:extLst>
              <a:ext uri="{FF2B5EF4-FFF2-40B4-BE49-F238E27FC236}">
                <a16:creationId xmlns:a16="http://schemas.microsoft.com/office/drawing/2014/main" id="{893F5858-DDD8-4E3B-8181-FC51C1C6DC9F}"/>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5836784" y="4794323"/>
            <a:ext cx="711458" cy="954000"/>
          </a:xfrm>
          <a:prstGeom prst="rect">
            <a:avLst/>
          </a:prstGeom>
        </p:spPr>
      </p:pic>
      <p:pic>
        <p:nvPicPr>
          <p:cNvPr id="61" name="図 60">
            <a:extLst>
              <a:ext uri="{FF2B5EF4-FFF2-40B4-BE49-F238E27FC236}">
                <a16:creationId xmlns:a16="http://schemas.microsoft.com/office/drawing/2014/main" id="{E5F6A2C9-A036-4E4A-9FD8-9E018846B7F0}"/>
              </a:ext>
            </a:extLst>
          </p:cNvPr>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6881656" y="4787123"/>
            <a:ext cx="716827" cy="961200"/>
          </a:xfrm>
          <a:prstGeom prst="rect">
            <a:avLst/>
          </a:prstGeom>
        </p:spPr>
      </p:pic>
      <p:pic>
        <p:nvPicPr>
          <p:cNvPr id="63" name="図 62">
            <a:extLst>
              <a:ext uri="{FF2B5EF4-FFF2-40B4-BE49-F238E27FC236}">
                <a16:creationId xmlns:a16="http://schemas.microsoft.com/office/drawing/2014/main" id="{76016A58-F6A2-4C48-BC22-AF23FF4A5D95}"/>
              </a:ext>
            </a:extLst>
          </p:cNvPr>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818743" y="4794323"/>
            <a:ext cx="711458" cy="954000"/>
          </a:xfrm>
          <a:prstGeom prst="rect">
            <a:avLst/>
          </a:prstGeom>
        </p:spPr>
      </p:pic>
      <p:pic>
        <p:nvPicPr>
          <p:cNvPr id="65" name="図 64">
            <a:extLst>
              <a:ext uri="{FF2B5EF4-FFF2-40B4-BE49-F238E27FC236}">
                <a16:creationId xmlns:a16="http://schemas.microsoft.com/office/drawing/2014/main" id="{1B043FC6-5454-4E91-AAAB-4EAB03629C82}"/>
              </a:ext>
            </a:extLst>
          </p:cNvPr>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2770688" y="4794323"/>
            <a:ext cx="711458" cy="954000"/>
          </a:xfrm>
          <a:prstGeom prst="rect">
            <a:avLst/>
          </a:prstGeom>
        </p:spPr>
      </p:pic>
      <p:cxnSp>
        <p:nvCxnSpPr>
          <p:cNvPr id="103" name="直線コネクタ 102">
            <a:extLst>
              <a:ext uri="{FF2B5EF4-FFF2-40B4-BE49-F238E27FC236}">
                <a16:creationId xmlns:a16="http://schemas.microsoft.com/office/drawing/2014/main" id="{18805993-AA6F-4EA2-BF58-7A4CE8A5A949}"/>
              </a:ext>
            </a:extLst>
          </p:cNvPr>
          <p:cNvCxnSpPr/>
          <p:nvPr/>
        </p:nvCxnSpPr>
        <p:spPr bwMode="auto">
          <a:xfrm>
            <a:off x="8074276" y="1196691"/>
            <a:ext cx="0" cy="4820681"/>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104" name="テキスト ボックス 103">
            <a:extLst>
              <a:ext uri="{FF2B5EF4-FFF2-40B4-BE49-F238E27FC236}">
                <a16:creationId xmlns:a16="http://schemas.microsoft.com/office/drawing/2014/main" id="{B25F5371-BE53-40EB-A933-4CD62E00408B}"/>
              </a:ext>
            </a:extLst>
          </p:cNvPr>
          <p:cNvSpPr txBox="1"/>
          <p:nvPr/>
        </p:nvSpPr>
        <p:spPr>
          <a:xfrm>
            <a:off x="8612240" y="6025947"/>
            <a:ext cx="2004779" cy="215444"/>
          </a:xfrm>
          <a:prstGeom prst="rect">
            <a:avLst/>
          </a:prstGeom>
          <a:noFill/>
        </p:spPr>
        <p:txBody>
          <a:bodyPr wrap="square" rtlCol="0">
            <a:spAutoFit/>
          </a:bodyPr>
          <a:lstStyle/>
          <a:p>
            <a:pPr algn="ctr"/>
            <a:r>
              <a:rPr lang="ja-JP" altLang="en-US" sz="800" dirty="0"/>
              <a:t>その他</a:t>
            </a:r>
            <a:endParaRPr lang="en-US" altLang="ja-JP" sz="800" dirty="0"/>
          </a:p>
        </p:txBody>
      </p:sp>
      <p:pic>
        <p:nvPicPr>
          <p:cNvPr id="67" name="図 66">
            <a:extLst>
              <a:ext uri="{FF2B5EF4-FFF2-40B4-BE49-F238E27FC236}">
                <a16:creationId xmlns:a16="http://schemas.microsoft.com/office/drawing/2014/main" id="{454F97E3-9E52-4272-AF2A-B4E26E146113}"/>
              </a:ext>
            </a:extLst>
          </p:cNvPr>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8516066" y="1300853"/>
            <a:ext cx="820105" cy="954000"/>
          </a:xfrm>
          <a:prstGeom prst="rect">
            <a:avLst/>
          </a:prstGeom>
        </p:spPr>
      </p:pic>
      <p:pic>
        <p:nvPicPr>
          <p:cNvPr id="69" name="図 68">
            <a:extLst>
              <a:ext uri="{FF2B5EF4-FFF2-40B4-BE49-F238E27FC236}">
                <a16:creationId xmlns:a16="http://schemas.microsoft.com/office/drawing/2014/main" id="{93E540D3-96B2-482B-9C8D-A0F27494372E}"/>
              </a:ext>
            </a:extLst>
          </p:cNvPr>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8616350" y="2490839"/>
            <a:ext cx="792000" cy="954000"/>
          </a:xfrm>
          <a:prstGeom prst="rect">
            <a:avLst/>
          </a:prstGeom>
        </p:spPr>
      </p:pic>
      <p:pic>
        <p:nvPicPr>
          <p:cNvPr id="73" name="図 72">
            <a:extLst>
              <a:ext uri="{FF2B5EF4-FFF2-40B4-BE49-F238E27FC236}">
                <a16:creationId xmlns:a16="http://schemas.microsoft.com/office/drawing/2014/main" id="{D067A363-11B3-4778-9100-FCC4D562F78A}"/>
              </a:ext>
            </a:extLst>
          </p:cNvPr>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9597541" y="2495029"/>
            <a:ext cx="792000" cy="954000"/>
          </a:xfrm>
          <a:prstGeom prst="rect">
            <a:avLst/>
          </a:prstGeom>
        </p:spPr>
      </p:pic>
      <p:pic>
        <p:nvPicPr>
          <p:cNvPr id="75" name="図 74">
            <a:extLst>
              <a:ext uri="{FF2B5EF4-FFF2-40B4-BE49-F238E27FC236}">
                <a16:creationId xmlns:a16="http://schemas.microsoft.com/office/drawing/2014/main" id="{DA6AA770-CF7A-424C-A1CB-D05114686006}"/>
              </a:ext>
            </a:extLst>
          </p:cNvPr>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8612239" y="3680825"/>
            <a:ext cx="792000" cy="954000"/>
          </a:xfrm>
          <a:prstGeom prst="rect">
            <a:avLst/>
          </a:prstGeom>
        </p:spPr>
      </p:pic>
    </p:spTree>
    <p:extLst>
      <p:ext uri="{BB962C8B-B14F-4D97-AF65-F5344CB8AC3E}">
        <p14:creationId xmlns:p14="http://schemas.microsoft.com/office/powerpoint/2010/main" val="20022078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Materials – People</a:t>
            </a:r>
            <a:endParaRPr lang="ja-JP" altLang="en-US" dirty="0"/>
          </a:p>
        </p:txBody>
      </p:sp>
      <p:sp>
        <p:nvSpPr>
          <p:cNvPr id="3" name="スライド番号プレースホルダー 2"/>
          <p:cNvSpPr>
            <a:spLocks noGrp="1"/>
          </p:cNvSpPr>
          <p:nvPr>
            <p:ph type="sldNum" sz="quarter" idx="12"/>
          </p:nvPr>
        </p:nvSpPr>
        <p:spPr/>
        <p:txBody>
          <a:bodyPr/>
          <a:lstStyle/>
          <a:p>
            <a:fld id="{7257D9C0-B110-47DA-B98B-D8B9C94636C2}" type="slidenum">
              <a:rPr lang="ja-JP" altLang="en-US" smtClean="0"/>
              <a:pPr/>
              <a:t>14</a:t>
            </a:fld>
            <a:endParaRPr lang="ja-JP" altLang="en-US" dirty="0"/>
          </a:p>
        </p:txBody>
      </p:sp>
      <p:sp>
        <p:nvSpPr>
          <p:cNvPr id="86" name="テキスト ボックス 85"/>
          <p:cNvSpPr txBox="1"/>
          <p:nvPr/>
        </p:nvSpPr>
        <p:spPr>
          <a:xfrm>
            <a:off x="5093611" y="6025947"/>
            <a:ext cx="2004779" cy="215444"/>
          </a:xfrm>
          <a:prstGeom prst="rect">
            <a:avLst/>
          </a:prstGeom>
          <a:noFill/>
        </p:spPr>
        <p:txBody>
          <a:bodyPr wrap="square" rtlCol="0">
            <a:spAutoFit/>
          </a:bodyPr>
          <a:lstStyle/>
          <a:p>
            <a:pPr algn="ctr"/>
            <a:r>
              <a:rPr lang="ja-JP" altLang="en-US" sz="800" dirty="0"/>
              <a:t>表情のある男性・女性</a:t>
            </a:r>
            <a:endParaRPr lang="en-US" altLang="ja-JP" sz="800" dirty="0"/>
          </a:p>
        </p:txBody>
      </p:sp>
      <p:pic>
        <p:nvPicPr>
          <p:cNvPr id="60" name="図 59">
            <a:extLst>
              <a:ext uri="{FF2B5EF4-FFF2-40B4-BE49-F238E27FC236}">
                <a16:creationId xmlns:a16="http://schemas.microsoft.com/office/drawing/2014/main" id="{0650EC58-0A28-40BF-B92F-7D0846E1AB4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80220" y="4622057"/>
            <a:ext cx="699600" cy="954000"/>
          </a:xfrm>
          <a:prstGeom prst="rect">
            <a:avLst/>
          </a:prstGeom>
        </p:spPr>
      </p:pic>
      <p:pic>
        <p:nvPicPr>
          <p:cNvPr id="62" name="図 61">
            <a:extLst>
              <a:ext uri="{FF2B5EF4-FFF2-40B4-BE49-F238E27FC236}">
                <a16:creationId xmlns:a16="http://schemas.microsoft.com/office/drawing/2014/main" id="{CC7C3DB2-5ABE-447F-BA6E-42D6AF4C927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33927" y="4622057"/>
            <a:ext cx="699600" cy="954000"/>
          </a:xfrm>
          <a:prstGeom prst="rect">
            <a:avLst/>
          </a:prstGeom>
        </p:spPr>
      </p:pic>
      <p:pic>
        <p:nvPicPr>
          <p:cNvPr id="64" name="図 63">
            <a:extLst>
              <a:ext uri="{FF2B5EF4-FFF2-40B4-BE49-F238E27FC236}">
                <a16:creationId xmlns:a16="http://schemas.microsoft.com/office/drawing/2014/main" id="{9988DA31-958E-4231-904D-48FFD4FE963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43840" y="3014389"/>
            <a:ext cx="699600" cy="954000"/>
          </a:xfrm>
          <a:prstGeom prst="rect">
            <a:avLst/>
          </a:prstGeom>
        </p:spPr>
      </p:pic>
      <p:pic>
        <p:nvPicPr>
          <p:cNvPr id="66" name="図 65">
            <a:extLst>
              <a:ext uri="{FF2B5EF4-FFF2-40B4-BE49-F238E27FC236}">
                <a16:creationId xmlns:a16="http://schemas.microsoft.com/office/drawing/2014/main" id="{C3D58308-0EF8-40A2-A8B8-9BA04651487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15640" y="3014389"/>
            <a:ext cx="699600" cy="954000"/>
          </a:xfrm>
          <a:prstGeom prst="rect">
            <a:avLst/>
          </a:prstGeom>
        </p:spPr>
      </p:pic>
      <p:pic>
        <p:nvPicPr>
          <p:cNvPr id="68" name="図 67">
            <a:extLst>
              <a:ext uri="{FF2B5EF4-FFF2-40B4-BE49-F238E27FC236}">
                <a16:creationId xmlns:a16="http://schemas.microsoft.com/office/drawing/2014/main" id="{F78AE8FD-37D4-4CBB-9310-31B3A458B26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43840" y="4622057"/>
            <a:ext cx="699600" cy="954000"/>
          </a:xfrm>
          <a:prstGeom prst="rect">
            <a:avLst/>
          </a:prstGeom>
        </p:spPr>
      </p:pic>
      <p:pic>
        <p:nvPicPr>
          <p:cNvPr id="70" name="図 69">
            <a:extLst>
              <a:ext uri="{FF2B5EF4-FFF2-40B4-BE49-F238E27FC236}">
                <a16:creationId xmlns:a16="http://schemas.microsoft.com/office/drawing/2014/main" id="{26785288-6BBD-4CCB-B1DE-058D7CC2C67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15640" y="4622057"/>
            <a:ext cx="699600" cy="954000"/>
          </a:xfrm>
          <a:prstGeom prst="rect">
            <a:avLst/>
          </a:prstGeom>
        </p:spPr>
      </p:pic>
      <p:pic>
        <p:nvPicPr>
          <p:cNvPr id="72" name="図 71">
            <a:extLst>
              <a:ext uri="{FF2B5EF4-FFF2-40B4-BE49-F238E27FC236}">
                <a16:creationId xmlns:a16="http://schemas.microsoft.com/office/drawing/2014/main" id="{2DC0AAAF-CF2B-4C8E-9B61-F9C2E25EDFF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656346" y="3014389"/>
            <a:ext cx="699600" cy="954000"/>
          </a:xfrm>
          <a:prstGeom prst="rect">
            <a:avLst/>
          </a:prstGeom>
        </p:spPr>
      </p:pic>
      <p:pic>
        <p:nvPicPr>
          <p:cNvPr id="74" name="図 73">
            <a:extLst>
              <a:ext uri="{FF2B5EF4-FFF2-40B4-BE49-F238E27FC236}">
                <a16:creationId xmlns:a16="http://schemas.microsoft.com/office/drawing/2014/main" id="{C3D1BDFB-9265-401A-BAE6-F0BBBCB13326}"/>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504236" y="3014389"/>
            <a:ext cx="699600" cy="954000"/>
          </a:xfrm>
          <a:prstGeom prst="rect">
            <a:avLst/>
          </a:prstGeom>
        </p:spPr>
      </p:pic>
      <p:pic>
        <p:nvPicPr>
          <p:cNvPr id="76" name="図 75">
            <a:extLst>
              <a:ext uri="{FF2B5EF4-FFF2-40B4-BE49-F238E27FC236}">
                <a16:creationId xmlns:a16="http://schemas.microsoft.com/office/drawing/2014/main" id="{5382BBE6-DBA0-468B-A494-ED75CEEA516D}"/>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943840" y="1305010"/>
            <a:ext cx="699600" cy="954000"/>
          </a:xfrm>
          <a:prstGeom prst="rect">
            <a:avLst/>
          </a:prstGeom>
        </p:spPr>
      </p:pic>
      <p:pic>
        <p:nvPicPr>
          <p:cNvPr id="77" name="図 76">
            <a:extLst>
              <a:ext uri="{FF2B5EF4-FFF2-40B4-BE49-F238E27FC236}">
                <a16:creationId xmlns:a16="http://schemas.microsoft.com/office/drawing/2014/main" id="{72CB8BEC-C4AF-4ED8-A301-3A99DCE78CE0}"/>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699170" y="1305010"/>
            <a:ext cx="699600" cy="954000"/>
          </a:xfrm>
          <a:prstGeom prst="rect">
            <a:avLst/>
          </a:prstGeom>
        </p:spPr>
      </p:pic>
      <p:pic>
        <p:nvPicPr>
          <p:cNvPr id="78" name="図 77">
            <a:extLst>
              <a:ext uri="{FF2B5EF4-FFF2-40B4-BE49-F238E27FC236}">
                <a16:creationId xmlns:a16="http://schemas.microsoft.com/office/drawing/2014/main" id="{269E35A0-5B4A-425C-A3EA-F2B806B0CE12}"/>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618066" y="1305010"/>
            <a:ext cx="699600" cy="954000"/>
          </a:xfrm>
          <a:prstGeom prst="rect">
            <a:avLst/>
          </a:prstGeom>
        </p:spPr>
      </p:pic>
      <p:pic>
        <p:nvPicPr>
          <p:cNvPr id="79" name="図 78">
            <a:extLst>
              <a:ext uri="{FF2B5EF4-FFF2-40B4-BE49-F238E27FC236}">
                <a16:creationId xmlns:a16="http://schemas.microsoft.com/office/drawing/2014/main" id="{6E5C9A44-B4B6-4633-9C20-D665CD93882A}"/>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468828" y="1305010"/>
            <a:ext cx="699600" cy="954000"/>
          </a:xfrm>
          <a:prstGeom prst="rect">
            <a:avLst/>
          </a:prstGeom>
        </p:spPr>
      </p:pic>
    </p:spTree>
    <p:extLst>
      <p:ext uri="{BB962C8B-B14F-4D97-AF65-F5344CB8AC3E}">
        <p14:creationId xmlns:p14="http://schemas.microsoft.com/office/powerpoint/2010/main" val="31327384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1"/>
          </p:nvPr>
        </p:nvSpPr>
        <p:spPr/>
        <p:txBody>
          <a:bodyPr/>
          <a:lstStyle/>
          <a:p>
            <a:fld id="{7257D9C0-B110-47DA-B98B-D8B9C94636C2}" type="slidenum">
              <a:rPr lang="ja-JP" altLang="en-US" smtClean="0"/>
              <a:pPr/>
              <a:t>15</a:t>
            </a:fld>
            <a:endParaRPr lang="ja-JP" altLang="en-US" dirty="0"/>
          </a:p>
        </p:txBody>
      </p:sp>
      <p:sp>
        <p:nvSpPr>
          <p:cNvPr id="6" name="タイトル 5"/>
          <p:cNvSpPr>
            <a:spLocks noGrp="1"/>
          </p:cNvSpPr>
          <p:nvPr>
            <p:ph type="title"/>
          </p:nvPr>
        </p:nvSpPr>
        <p:spPr/>
        <p:txBody>
          <a:bodyPr/>
          <a:lstStyle/>
          <a:p>
            <a:r>
              <a:rPr lang="en-US" altLang="ja-JP"/>
              <a:t>Materials - Device</a:t>
            </a:r>
            <a:br>
              <a:rPr lang="ja-JP" altLang="ja-JP"/>
            </a:br>
            <a:br>
              <a:rPr lang="en-US" altLang="ja-JP"/>
            </a:br>
            <a:br>
              <a:rPr lang="en-US" altLang="ja-JP"/>
            </a:br>
            <a:endParaRPr lang="ja-JP" altLang="en-US" dirty="0"/>
          </a:p>
        </p:txBody>
      </p:sp>
      <p:sp>
        <p:nvSpPr>
          <p:cNvPr id="9" name="コンテンツ プレースホルダー 2"/>
          <p:cNvSpPr txBox="1">
            <a:spLocks/>
          </p:cNvSpPr>
          <p:nvPr/>
        </p:nvSpPr>
        <p:spPr bwMode="auto">
          <a:xfrm>
            <a:off x="705546" y="2347125"/>
            <a:ext cx="7417030" cy="28804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66700" indent="-266700" algn="l" rtl="0" eaLnBrk="1" fontAlgn="base" hangingPunct="1">
              <a:spcBef>
                <a:spcPct val="20000"/>
              </a:spcBef>
              <a:spcAft>
                <a:spcPct val="0"/>
              </a:spcAft>
              <a:buSzPct val="60000"/>
              <a:buFont typeface="Wingdings" pitchFamily="2" charset="2"/>
              <a:buChar char="l"/>
              <a:defRPr kumimoji="1" sz="3200">
                <a:solidFill>
                  <a:srgbClr val="333333"/>
                </a:solidFill>
                <a:latin typeface="+mn-lt"/>
                <a:ea typeface="+mn-ea"/>
                <a:cs typeface="+mn-cs"/>
              </a:defRPr>
            </a:lvl1pPr>
            <a:lvl2pPr marL="742950" indent="-285750" algn="l" rtl="0" eaLnBrk="1" fontAlgn="base" hangingPunct="1">
              <a:spcBef>
                <a:spcPct val="20000"/>
              </a:spcBef>
              <a:spcAft>
                <a:spcPct val="0"/>
              </a:spcAft>
              <a:buSzPct val="65000"/>
              <a:buFont typeface="Wingdings" pitchFamily="2" charset="2"/>
              <a:buChar char="Ø"/>
              <a:defRPr kumimoji="1" sz="2800">
                <a:solidFill>
                  <a:srgbClr val="333333"/>
                </a:solidFill>
                <a:latin typeface="+mn-lt"/>
                <a:ea typeface="+mn-ea"/>
              </a:defRPr>
            </a:lvl2pPr>
            <a:lvl3pPr marL="1143000" indent="-228600" algn="l" rtl="0" eaLnBrk="1" fontAlgn="base" hangingPunct="1">
              <a:spcBef>
                <a:spcPct val="20000"/>
              </a:spcBef>
              <a:spcAft>
                <a:spcPct val="0"/>
              </a:spcAft>
              <a:buSzPct val="80000"/>
              <a:buChar char="–"/>
              <a:defRPr kumimoji="1" sz="2400">
                <a:solidFill>
                  <a:srgbClr val="333333"/>
                </a:solidFill>
                <a:latin typeface="+mn-lt"/>
                <a:ea typeface="+mn-ea"/>
              </a:defRPr>
            </a:lvl3pPr>
            <a:lvl4pPr marL="1600200" indent="-228600" algn="l" rtl="0" eaLnBrk="1" fontAlgn="base" hangingPunct="1">
              <a:spcBef>
                <a:spcPct val="20000"/>
              </a:spcBef>
              <a:spcAft>
                <a:spcPct val="0"/>
              </a:spcAft>
              <a:buSzPct val="55000"/>
              <a:buFont typeface="Wingdings" pitchFamily="2" charset="2"/>
              <a:buChar char="l"/>
              <a:defRPr kumimoji="1" sz="2000">
                <a:solidFill>
                  <a:srgbClr val="333333"/>
                </a:solidFill>
                <a:latin typeface="+mn-lt"/>
                <a:ea typeface="+mn-ea"/>
              </a:defRPr>
            </a:lvl4pPr>
            <a:lvl5pPr marL="2057400" indent="-228600" algn="l" rtl="0" eaLnBrk="1" fontAlgn="base" hangingPunct="1">
              <a:spcBef>
                <a:spcPct val="20000"/>
              </a:spcBef>
              <a:spcAft>
                <a:spcPct val="0"/>
              </a:spcAft>
              <a:buChar char="»"/>
              <a:defRPr kumimoji="1" sz="2000">
                <a:solidFill>
                  <a:srgbClr val="333333"/>
                </a:solidFill>
                <a:latin typeface="+mn-lt"/>
                <a:ea typeface="+mn-ea"/>
              </a:defRPr>
            </a:lvl5pPr>
            <a:lvl6pPr marL="2514600" indent="-228600" algn="l" rtl="0" eaLnBrk="1" fontAlgn="base" hangingPunct="1">
              <a:spcBef>
                <a:spcPct val="20000"/>
              </a:spcBef>
              <a:spcAft>
                <a:spcPct val="0"/>
              </a:spcAft>
              <a:buChar char="»"/>
              <a:defRPr kumimoji="1" sz="2000">
                <a:solidFill>
                  <a:srgbClr val="333333"/>
                </a:solidFill>
                <a:latin typeface="+mn-lt"/>
                <a:ea typeface="+mn-ea"/>
              </a:defRPr>
            </a:lvl6pPr>
            <a:lvl7pPr marL="2971800" indent="-228600" algn="l" rtl="0" eaLnBrk="1" fontAlgn="base" hangingPunct="1">
              <a:spcBef>
                <a:spcPct val="20000"/>
              </a:spcBef>
              <a:spcAft>
                <a:spcPct val="0"/>
              </a:spcAft>
              <a:buChar char="»"/>
              <a:defRPr kumimoji="1" sz="2000">
                <a:solidFill>
                  <a:srgbClr val="333333"/>
                </a:solidFill>
                <a:latin typeface="+mn-lt"/>
                <a:ea typeface="+mn-ea"/>
              </a:defRPr>
            </a:lvl7pPr>
            <a:lvl8pPr marL="3429000" indent="-228600" algn="l" rtl="0" eaLnBrk="1" fontAlgn="base" hangingPunct="1">
              <a:spcBef>
                <a:spcPct val="20000"/>
              </a:spcBef>
              <a:spcAft>
                <a:spcPct val="0"/>
              </a:spcAft>
              <a:buChar char="»"/>
              <a:defRPr kumimoji="1" sz="2000">
                <a:solidFill>
                  <a:srgbClr val="333333"/>
                </a:solidFill>
                <a:latin typeface="+mn-lt"/>
                <a:ea typeface="+mn-ea"/>
              </a:defRPr>
            </a:lvl8pPr>
            <a:lvl9pPr marL="3886200" indent="-228600" algn="l" rtl="0" eaLnBrk="1" fontAlgn="base" hangingPunct="1">
              <a:spcBef>
                <a:spcPct val="20000"/>
              </a:spcBef>
              <a:spcAft>
                <a:spcPct val="0"/>
              </a:spcAft>
              <a:buChar char="»"/>
              <a:defRPr kumimoji="1" sz="2000">
                <a:solidFill>
                  <a:srgbClr val="333333"/>
                </a:solidFill>
                <a:latin typeface="+mn-lt"/>
                <a:ea typeface="+mn-ea"/>
              </a:defRPr>
            </a:lvl9pPr>
          </a:lstStyle>
          <a:p>
            <a:pPr marL="0" indent="0">
              <a:buNone/>
            </a:pPr>
            <a:r>
              <a:rPr lang="en-US" altLang="ja-JP" sz="1000" kern="0" dirty="0" err="1">
                <a:solidFill>
                  <a:srgbClr val="0E8BB2"/>
                </a:solidFill>
                <a:latin typeface="+mj-ea"/>
                <a:ea typeface="+mj-ea"/>
              </a:rPr>
              <a:t>NC_Icons_and_Symbols</a:t>
            </a:r>
            <a:r>
              <a:rPr lang="en-US" altLang="ja-JP" sz="1000" kern="0" dirty="0">
                <a:solidFill>
                  <a:srgbClr val="0E8BB2"/>
                </a:solidFill>
                <a:latin typeface="+mj-ea"/>
                <a:ea typeface="+mj-ea"/>
              </a:rPr>
              <a:t> &gt; materials &gt; device</a:t>
            </a:r>
            <a:endParaRPr lang="ja-JP" altLang="ja-JP" sz="1000" kern="0" dirty="0">
              <a:solidFill>
                <a:srgbClr val="0E8BB2"/>
              </a:solidFill>
              <a:latin typeface="+mj-ea"/>
              <a:ea typeface="+mj-ea"/>
            </a:endParaRPr>
          </a:p>
        </p:txBody>
      </p:sp>
      <p:sp>
        <p:nvSpPr>
          <p:cNvPr id="5" name="テキスト ボックス 4"/>
          <p:cNvSpPr txBox="1"/>
          <p:nvPr/>
        </p:nvSpPr>
        <p:spPr>
          <a:xfrm>
            <a:off x="705546" y="2924931"/>
            <a:ext cx="8425170" cy="461665"/>
          </a:xfrm>
          <a:prstGeom prst="rect">
            <a:avLst/>
          </a:prstGeom>
          <a:noFill/>
        </p:spPr>
        <p:txBody>
          <a:bodyPr wrap="square" rtlCol="0">
            <a:spAutoFit/>
          </a:bodyPr>
          <a:lstStyle/>
          <a:p>
            <a:pPr>
              <a:lnSpc>
                <a:spcPct val="150000"/>
              </a:lnSpc>
            </a:pPr>
            <a:r>
              <a:rPr lang="ja-JP" altLang="en-US" sz="800" dirty="0"/>
              <a:t>各デバイスにはグレーとブラックのバージョンがありますが、</a:t>
            </a:r>
            <a:endParaRPr lang="en-US" altLang="ja-JP" sz="800" dirty="0"/>
          </a:p>
          <a:p>
            <a:pPr>
              <a:lnSpc>
                <a:spcPct val="150000"/>
              </a:lnSpc>
            </a:pPr>
            <a:r>
              <a:rPr lang="ja-JP" altLang="en-US" sz="800" dirty="0"/>
              <a:t>基本的に、ニフクラ環境は「グレー」、お客様環境、他社環境の場合は「ブラック」での利用を想定しています。</a:t>
            </a:r>
            <a:endParaRPr lang="en-US" altLang="ja-JP" sz="800" dirty="0"/>
          </a:p>
        </p:txBody>
      </p:sp>
    </p:spTree>
    <p:extLst>
      <p:ext uri="{BB962C8B-B14F-4D97-AF65-F5344CB8AC3E}">
        <p14:creationId xmlns:p14="http://schemas.microsoft.com/office/powerpoint/2010/main" val="5990967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Materials – Device</a:t>
            </a:r>
            <a:endParaRPr lang="en-US" altLang="ja-JP" dirty="0"/>
          </a:p>
        </p:txBody>
      </p:sp>
      <p:sp>
        <p:nvSpPr>
          <p:cNvPr id="3" name="スライド番号プレースホルダー 2"/>
          <p:cNvSpPr>
            <a:spLocks noGrp="1"/>
          </p:cNvSpPr>
          <p:nvPr>
            <p:ph type="sldNum" sz="quarter" idx="12"/>
          </p:nvPr>
        </p:nvSpPr>
        <p:spPr/>
        <p:txBody>
          <a:bodyPr/>
          <a:lstStyle/>
          <a:p>
            <a:fld id="{7257D9C0-B110-47DA-B98B-D8B9C94636C2}" type="slidenum">
              <a:rPr lang="ja-JP" altLang="en-US" smtClean="0"/>
              <a:pPr/>
              <a:t>16</a:t>
            </a:fld>
            <a:endParaRPr lang="ja-JP" altLang="en-US" dirty="0"/>
          </a:p>
        </p:txBody>
      </p:sp>
      <p:sp>
        <p:nvSpPr>
          <p:cNvPr id="103" name="テキスト ボックス 102"/>
          <p:cNvSpPr txBox="1"/>
          <p:nvPr/>
        </p:nvSpPr>
        <p:spPr>
          <a:xfrm>
            <a:off x="2034349" y="2190335"/>
            <a:ext cx="1341212" cy="215444"/>
          </a:xfrm>
          <a:prstGeom prst="rect">
            <a:avLst/>
          </a:prstGeom>
          <a:noFill/>
        </p:spPr>
        <p:txBody>
          <a:bodyPr wrap="square" rtlCol="0">
            <a:spAutoFit/>
          </a:bodyPr>
          <a:lstStyle/>
          <a:p>
            <a:pPr algn="ctr"/>
            <a:r>
              <a:rPr lang="ja-JP" altLang="en-US" sz="800" dirty="0"/>
              <a:t>半透明</a:t>
            </a:r>
            <a:endParaRPr lang="ja-JP" altLang="ja-JP" sz="800" dirty="0"/>
          </a:p>
        </p:txBody>
      </p:sp>
      <p:sp>
        <p:nvSpPr>
          <p:cNvPr id="104" name="テキスト ボックス 103"/>
          <p:cNvSpPr txBox="1"/>
          <p:nvPr/>
        </p:nvSpPr>
        <p:spPr>
          <a:xfrm>
            <a:off x="2039689" y="1172066"/>
            <a:ext cx="1384558" cy="253916"/>
          </a:xfrm>
          <a:prstGeom prst="rect">
            <a:avLst/>
          </a:prstGeom>
          <a:noFill/>
        </p:spPr>
        <p:txBody>
          <a:bodyPr wrap="square" rtlCol="0">
            <a:spAutoFit/>
          </a:bodyPr>
          <a:lstStyle/>
          <a:p>
            <a:pPr algn="ctr"/>
            <a:r>
              <a:rPr lang="ja-JP" altLang="en-US" sz="1050" b="1" dirty="0"/>
              <a:t>サーバー</a:t>
            </a:r>
            <a:endParaRPr lang="ja-JP" altLang="ja-JP" sz="1050" b="1" dirty="0"/>
          </a:p>
        </p:txBody>
      </p:sp>
      <p:pic>
        <p:nvPicPr>
          <p:cNvPr id="46" name="図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86829" y="2564881"/>
            <a:ext cx="704762" cy="279365"/>
          </a:xfrm>
          <a:prstGeom prst="rect">
            <a:avLst/>
          </a:prstGeom>
        </p:spPr>
      </p:pic>
      <p:pic>
        <p:nvPicPr>
          <p:cNvPr id="47" name="図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88119" y="2564882"/>
            <a:ext cx="706032" cy="279365"/>
          </a:xfrm>
          <a:prstGeom prst="rect">
            <a:avLst/>
          </a:prstGeom>
        </p:spPr>
      </p:pic>
      <p:pic>
        <p:nvPicPr>
          <p:cNvPr id="50" name="図 4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73596" y="1807604"/>
            <a:ext cx="704762" cy="279365"/>
          </a:xfrm>
          <a:prstGeom prst="rect">
            <a:avLst/>
          </a:prstGeom>
        </p:spPr>
      </p:pic>
      <p:pic>
        <p:nvPicPr>
          <p:cNvPr id="51" name="図 5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88119" y="1807604"/>
            <a:ext cx="706032" cy="279365"/>
          </a:xfrm>
          <a:prstGeom prst="rect">
            <a:avLst/>
          </a:prstGeom>
        </p:spPr>
      </p:pic>
      <p:sp>
        <p:nvSpPr>
          <p:cNvPr id="58" name="テキスト ボックス 57"/>
          <p:cNvSpPr txBox="1"/>
          <p:nvPr/>
        </p:nvSpPr>
        <p:spPr>
          <a:xfrm>
            <a:off x="2034349" y="2928993"/>
            <a:ext cx="1341212" cy="215444"/>
          </a:xfrm>
          <a:prstGeom prst="rect">
            <a:avLst/>
          </a:prstGeom>
          <a:noFill/>
        </p:spPr>
        <p:txBody>
          <a:bodyPr wrap="square" rtlCol="0">
            <a:spAutoFit/>
          </a:bodyPr>
          <a:lstStyle/>
          <a:p>
            <a:pPr algn="ctr"/>
            <a:r>
              <a:rPr lang="ja-JP" altLang="en-US" sz="800" dirty="0"/>
              <a:t>普通</a:t>
            </a:r>
            <a:endParaRPr lang="ja-JP" altLang="ja-JP" sz="800" dirty="0"/>
          </a:p>
        </p:txBody>
      </p:sp>
      <p:sp>
        <p:nvSpPr>
          <p:cNvPr id="63" name="テキスト ボックス 62"/>
          <p:cNvSpPr txBox="1"/>
          <p:nvPr/>
        </p:nvSpPr>
        <p:spPr>
          <a:xfrm>
            <a:off x="2034349" y="4077676"/>
            <a:ext cx="1341212" cy="215444"/>
          </a:xfrm>
          <a:prstGeom prst="rect">
            <a:avLst/>
          </a:prstGeom>
          <a:noFill/>
        </p:spPr>
        <p:txBody>
          <a:bodyPr wrap="square" rtlCol="0">
            <a:spAutoFit/>
          </a:bodyPr>
          <a:lstStyle/>
          <a:p>
            <a:pPr algn="ctr"/>
            <a:r>
              <a:rPr lang="ja-JP" altLang="en-US" sz="800" dirty="0"/>
              <a:t>ラック</a:t>
            </a:r>
            <a:endParaRPr lang="ja-JP" altLang="ja-JP" sz="800" dirty="0"/>
          </a:p>
        </p:txBody>
      </p:sp>
      <p:pic>
        <p:nvPicPr>
          <p:cNvPr id="64" name="図 6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294741" y="3553554"/>
            <a:ext cx="406349" cy="469841"/>
          </a:xfrm>
          <a:prstGeom prst="rect">
            <a:avLst/>
          </a:prstGeom>
        </p:spPr>
      </p:pic>
      <p:pic>
        <p:nvPicPr>
          <p:cNvPr id="66" name="図 6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053273" y="1744110"/>
            <a:ext cx="304762" cy="406349"/>
          </a:xfrm>
          <a:prstGeom prst="rect">
            <a:avLst/>
          </a:prstGeom>
        </p:spPr>
      </p:pic>
      <p:pic>
        <p:nvPicPr>
          <p:cNvPr id="68" name="図 6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345534" y="1744111"/>
            <a:ext cx="304762" cy="406349"/>
          </a:xfrm>
          <a:prstGeom prst="rect">
            <a:avLst/>
          </a:prstGeom>
        </p:spPr>
      </p:pic>
      <p:pic>
        <p:nvPicPr>
          <p:cNvPr id="69" name="図 6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989444" y="4544297"/>
            <a:ext cx="380952" cy="431746"/>
          </a:xfrm>
          <a:prstGeom prst="rect">
            <a:avLst/>
          </a:prstGeom>
        </p:spPr>
      </p:pic>
      <p:pic>
        <p:nvPicPr>
          <p:cNvPr id="70" name="図 6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269344" y="4544297"/>
            <a:ext cx="380952" cy="431746"/>
          </a:xfrm>
          <a:prstGeom prst="rect">
            <a:avLst/>
          </a:prstGeom>
        </p:spPr>
      </p:pic>
      <p:pic>
        <p:nvPicPr>
          <p:cNvPr id="71" name="図 7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535837" y="1730528"/>
            <a:ext cx="304762" cy="406349"/>
          </a:xfrm>
          <a:prstGeom prst="rect">
            <a:avLst/>
          </a:prstGeom>
        </p:spPr>
      </p:pic>
      <p:pic>
        <p:nvPicPr>
          <p:cNvPr id="72" name="図 71"/>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8910960" y="1730528"/>
            <a:ext cx="306032" cy="406349"/>
          </a:xfrm>
          <a:prstGeom prst="rect">
            <a:avLst/>
          </a:prstGeom>
        </p:spPr>
      </p:pic>
      <p:pic>
        <p:nvPicPr>
          <p:cNvPr id="75" name="図 74"/>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9535837" y="2653996"/>
            <a:ext cx="304762" cy="406349"/>
          </a:xfrm>
          <a:prstGeom prst="rect">
            <a:avLst/>
          </a:prstGeom>
        </p:spPr>
      </p:pic>
      <p:pic>
        <p:nvPicPr>
          <p:cNvPr id="77" name="図 76"/>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8911595" y="2653996"/>
            <a:ext cx="304762" cy="406349"/>
          </a:xfrm>
          <a:prstGeom prst="rect">
            <a:avLst/>
          </a:prstGeom>
        </p:spPr>
      </p:pic>
      <p:pic>
        <p:nvPicPr>
          <p:cNvPr id="78" name="図 77"/>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5523905" y="3553554"/>
            <a:ext cx="304762" cy="406349"/>
          </a:xfrm>
          <a:prstGeom prst="rect">
            <a:avLst/>
          </a:prstGeom>
        </p:spPr>
      </p:pic>
      <p:pic>
        <p:nvPicPr>
          <p:cNvPr id="79" name="図 78"/>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4871830" y="3553554"/>
            <a:ext cx="306032" cy="406349"/>
          </a:xfrm>
          <a:prstGeom prst="rect">
            <a:avLst/>
          </a:prstGeom>
        </p:spPr>
      </p:pic>
      <p:pic>
        <p:nvPicPr>
          <p:cNvPr id="80" name="図 79"/>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539928" y="1730529"/>
            <a:ext cx="304762" cy="406349"/>
          </a:xfrm>
          <a:prstGeom prst="rect">
            <a:avLst/>
          </a:prstGeom>
        </p:spPr>
      </p:pic>
      <p:pic>
        <p:nvPicPr>
          <p:cNvPr id="82" name="図 81"/>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4871830" y="1730530"/>
            <a:ext cx="306032" cy="406349"/>
          </a:xfrm>
          <a:prstGeom prst="rect">
            <a:avLst/>
          </a:prstGeom>
        </p:spPr>
      </p:pic>
      <p:pic>
        <p:nvPicPr>
          <p:cNvPr id="83" name="図 82"/>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5539928" y="2645995"/>
            <a:ext cx="304762" cy="406349"/>
          </a:xfrm>
          <a:prstGeom prst="rect">
            <a:avLst/>
          </a:prstGeom>
        </p:spPr>
      </p:pic>
      <p:pic>
        <p:nvPicPr>
          <p:cNvPr id="84" name="図 83"/>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4871830" y="2645995"/>
            <a:ext cx="306032" cy="406349"/>
          </a:xfrm>
          <a:prstGeom prst="rect">
            <a:avLst/>
          </a:prstGeom>
        </p:spPr>
      </p:pic>
      <p:pic>
        <p:nvPicPr>
          <p:cNvPr id="85" name="図 84"/>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7047681" y="2645995"/>
            <a:ext cx="304762" cy="406349"/>
          </a:xfrm>
          <a:prstGeom prst="rect">
            <a:avLst/>
          </a:prstGeom>
        </p:spPr>
      </p:pic>
      <p:pic>
        <p:nvPicPr>
          <p:cNvPr id="86" name="図 85"/>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6352044" y="2645995"/>
            <a:ext cx="304762" cy="406349"/>
          </a:xfrm>
          <a:prstGeom prst="rect">
            <a:avLst/>
          </a:prstGeom>
        </p:spPr>
      </p:pic>
      <p:pic>
        <p:nvPicPr>
          <p:cNvPr id="87" name="図 86"/>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7022562" y="3553554"/>
            <a:ext cx="406349" cy="469841"/>
          </a:xfrm>
          <a:prstGeom prst="rect">
            <a:avLst/>
          </a:prstGeom>
        </p:spPr>
      </p:pic>
      <p:cxnSp>
        <p:nvCxnSpPr>
          <p:cNvPr id="88" name="直線コネクタ 87"/>
          <p:cNvCxnSpPr/>
          <p:nvPr/>
        </p:nvCxnSpPr>
        <p:spPr bwMode="auto">
          <a:xfrm>
            <a:off x="4223740" y="1196691"/>
            <a:ext cx="0" cy="4820681"/>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91" name="直線コネクタ 90"/>
          <p:cNvCxnSpPr/>
          <p:nvPr/>
        </p:nvCxnSpPr>
        <p:spPr bwMode="auto">
          <a:xfrm>
            <a:off x="8112280" y="1196691"/>
            <a:ext cx="0" cy="4820681"/>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92" name="テキスト ボックス 91"/>
          <p:cNvSpPr txBox="1"/>
          <p:nvPr/>
        </p:nvSpPr>
        <p:spPr>
          <a:xfrm>
            <a:off x="5103802" y="1172066"/>
            <a:ext cx="2000339" cy="253916"/>
          </a:xfrm>
          <a:prstGeom prst="rect">
            <a:avLst/>
          </a:prstGeom>
          <a:noFill/>
        </p:spPr>
        <p:txBody>
          <a:bodyPr wrap="square" rtlCol="0">
            <a:spAutoFit/>
          </a:bodyPr>
          <a:lstStyle/>
          <a:p>
            <a:pPr algn="ctr"/>
            <a:r>
              <a:rPr lang="ja-JP" altLang="en-US" sz="1050" b="1" dirty="0"/>
              <a:t>ディスク</a:t>
            </a:r>
            <a:r>
              <a:rPr lang="en-US" altLang="ja-JP" sz="1050" b="1" dirty="0"/>
              <a:t>/</a:t>
            </a:r>
            <a:r>
              <a:rPr lang="ja-JP" altLang="en-US" sz="1050" b="1" dirty="0"/>
              <a:t>ストレージ</a:t>
            </a:r>
            <a:endParaRPr lang="ja-JP" altLang="ja-JP" sz="1050" b="1" dirty="0"/>
          </a:p>
        </p:txBody>
      </p:sp>
      <p:sp>
        <p:nvSpPr>
          <p:cNvPr id="95" name="テキスト ボックス 94"/>
          <p:cNvSpPr txBox="1"/>
          <p:nvPr/>
        </p:nvSpPr>
        <p:spPr>
          <a:xfrm>
            <a:off x="8328390" y="1172066"/>
            <a:ext cx="2000339" cy="253916"/>
          </a:xfrm>
          <a:prstGeom prst="rect">
            <a:avLst/>
          </a:prstGeom>
          <a:noFill/>
        </p:spPr>
        <p:txBody>
          <a:bodyPr wrap="square" rtlCol="0">
            <a:spAutoFit/>
          </a:bodyPr>
          <a:lstStyle/>
          <a:p>
            <a:pPr algn="ctr"/>
            <a:r>
              <a:rPr lang="ja-JP" altLang="en-US" sz="1050" b="1" dirty="0"/>
              <a:t>データベース</a:t>
            </a:r>
            <a:endParaRPr lang="ja-JP" altLang="ja-JP" sz="1050" b="1" dirty="0"/>
          </a:p>
        </p:txBody>
      </p:sp>
      <p:sp>
        <p:nvSpPr>
          <p:cNvPr id="97" name="テキスト ボックス 96"/>
          <p:cNvSpPr txBox="1"/>
          <p:nvPr/>
        </p:nvSpPr>
        <p:spPr>
          <a:xfrm>
            <a:off x="4699361" y="2190335"/>
            <a:ext cx="1341212" cy="215444"/>
          </a:xfrm>
          <a:prstGeom prst="rect">
            <a:avLst/>
          </a:prstGeom>
          <a:noFill/>
        </p:spPr>
        <p:txBody>
          <a:bodyPr wrap="square" rtlCol="0">
            <a:spAutoFit/>
          </a:bodyPr>
          <a:lstStyle/>
          <a:p>
            <a:pPr algn="ctr"/>
            <a:r>
              <a:rPr lang="en-US" altLang="ja-JP" sz="800" dirty="0"/>
              <a:t>HDD</a:t>
            </a:r>
            <a:endParaRPr lang="ja-JP" altLang="ja-JP" sz="800" dirty="0"/>
          </a:p>
        </p:txBody>
      </p:sp>
      <p:sp>
        <p:nvSpPr>
          <p:cNvPr id="102" name="テキスト ボックス 101"/>
          <p:cNvSpPr txBox="1"/>
          <p:nvPr/>
        </p:nvSpPr>
        <p:spPr>
          <a:xfrm>
            <a:off x="4699361" y="3087795"/>
            <a:ext cx="1341212" cy="215444"/>
          </a:xfrm>
          <a:prstGeom prst="rect">
            <a:avLst/>
          </a:prstGeom>
          <a:noFill/>
        </p:spPr>
        <p:txBody>
          <a:bodyPr wrap="square" rtlCol="0">
            <a:spAutoFit/>
          </a:bodyPr>
          <a:lstStyle/>
          <a:p>
            <a:pPr algn="ctr"/>
            <a:r>
              <a:rPr lang="en-US" altLang="ja-JP" sz="800" dirty="0"/>
              <a:t>SSD</a:t>
            </a:r>
            <a:endParaRPr lang="ja-JP" altLang="ja-JP" sz="800" dirty="0"/>
          </a:p>
        </p:txBody>
      </p:sp>
      <p:sp>
        <p:nvSpPr>
          <p:cNvPr id="111" name="テキスト ボックス 110"/>
          <p:cNvSpPr txBox="1"/>
          <p:nvPr/>
        </p:nvSpPr>
        <p:spPr>
          <a:xfrm>
            <a:off x="4699361" y="3993366"/>
            <a:ext cx="1341212" cy="215444"/>
          </a:xfrm>
          <a:prstGeom prst="rect">
            <a:avLst/>
          </a:prstGeom>
          <a:noFill/>
        </p:spPr>
        <p:txBody>
          <a:bodyPr wrap="square" rtlCol="0">
            <a:spAutoFit/>
          </a:bodyPr>
          <a:lstStyle/>
          <a:p>
            <a:pPr algn="ctr"/>
            <a:r>
              <a:rPr lang="ja-JP" altLang="en-US" sz="800" dirty="0"/>
              <a:t>バックアップ</a:t>
            </a:r>
            <a:endParaRPr lang="ja-JP" altLang="ja-JP" sz="800" dirty="0"/>
          </a:p>
        </p:txBody>
      </p:sp>
      <p:sp>
        <p:nvSpPr>
          <p:cNvPr id="117" name="テキスト ボックス 116"/>
          <p:cNvSpPr txBox="1"/>
          <p:nvPr/>
        </p:nvSpPr>
        <p:spPr>
          <a:xfrm>
            <a:off x="6163859" y="2190335"/>
            <a:ext cx="1341212" cy="215444"/>
          </a:xfrm>
          <a:prstGeom prst="rect">
            <a:avLst/>
          </a:prstGeom>
          <a:noFill/>
        </p:spPr>
        <p:txBody>
          <a:bodyPr wrap="square" rtlCol="0">
            <a:spAutoFit/>
          </a:bodyPr>
          <a:lstStyle/>
          <a:p>
            <a:pPr algn="ctr"/>
            <a:r>
              <a:rPr lang="ja-JP" altLang="en-US" sz="800" dirty="0"/>
              <a:t>オブジェクトストレージ</a:t>
            </a:r>
            <a:endParaRPr lang="ja-JP" altLang="ja-JP" sz="800" dirty="0"/>
          </a:p>
        </p:txBody>
      </p:sp>
      <p:sp>
        <p:nvSpPr>
          <p:cNvPr id="118" name="テキスト ボックス 117"/>
          <p:cNvSpPr txBox="1"/>
          <p:nvPr/>
        </p:nvSpPr>
        <p:spPr>
          <a:xfrm>
            <a:off x="6066354" y="3087795"/>
            <a:ext cx="1541856" cy="215444"/>
          </a:xfrm>
          <a:prstGeom prst="rect">
            <a:avLst/>
          </a:prstGeom>
          <a:noFill/>
        </p:spPr>
        <p:txBody>
          <a:bodyPr wrap="square" rtlCol="0">
            <a:spAutoFit/>
          </a:bodyPr>
          <a:lstStyle/>
          <a:p>
            <a:pPr algn="ctr"/>
            <a:r>
              <a:rPr lang="ja-JP" altLang="en-US" sz="800" dirty="0"/>
              <a:t>クラウドストレージ</a:t>
            </a:r>
            <a:endParaRPr lang="ja-JP" altLang="ja-JP" sz="800" dirty="0"/>
          </a:p>
        </p:txBody>
      </p:sp>
      <p:sp>
        <p:nvSpPr>
          <p:cNvPr id="123" name="テキスト ボックス 122"/>
          <p:cNvSpPr txBox="1"/>
          <p:nvPr/>
        </p:nvSpPr>
        <p:spPr>
          <a:xfrm>
            <a:off x="6066354" y="4090409"/>
            <a:ext cx="1541856" cy="215444"/>
          </a:xfrm>
          <a:prstGeom prst="rect">
            <a:avLst/>
          </a:prstGeom>
          <a:noFill/>
        </p:spPr>
        <p:txBody>
          <a:bodyPr wrap="square" rtlCol="0">
            <a:spAutoFit/>
          </a:bodyPr>
          <a:lstStyle/>
          <a:p>
            <a:pPr algn="ctr"/>
            <a:r>
              <a:rPr lang="en-US" altLang="ja-JP" sz="800" dirty="0"/>
              <a:t>NAS</a:t>
            </a:r>
            <a:endParaRPr lang="ja-JP" altLang="ja-JP" sz="800" dirty="0"/>
          </a:p>
        </p:txBody>
      </p:sp>
      <p:sp>
        <p:nvSpPr>
          <p:cNvPr id="124" name="テキスト ボックス 123"/>
          <p:cNvSpPr txBox="1"/>
          <p:nvPr/>
        </p:nvSpPr>
        <p:spPr>
          <a:xfrm>
            <a:off x="6066354" y="5036564"/>
            <a:ext cx="1541856" cy="215444"/>
          </a:xfrm>
          <a:prstGeom prst="rect">
            <a:avLst/>
          </a:prstGeom>
          <a:noFill/>
        </p:spPr>
        <p:txBody>
          <a:bodyPr wrap="square" rtlCol="0">
            <a:spAutoFit/>
          </a:bodyPr>
          <a:lstStyle/>
          <a:p>
            <a:pPr algn="ctr"/>
            <a:r>
              <a:rPr lang="ja-JP" altLang="en-US" sz="800" dirty="0"/>
              <a:t>スナップショット</a:t>
            </a:r>
            <a:endParaRPr lang="ja-JP" altLang="ja-JP" sz="800" dirty="0"/>
          </a:p>
        </p:txBody>
      </p:sp>
      <p:sp>
        <p:nvSpPr>
          <p:cNvPr id="125" name="テキスト ボックス 124"/>
          <p:cNvSpPr txBox="1"/>
          <p:nvPr/>
        </p:nvSpPr>
        <p:spPr>
          <a:xfrm>
            <a:off x="8716143" y="2190335"/>
            <a:ext cx="1341212" cy="215444"/>
          </a:xfrm>
          <a:prstGeom prst="rect">
            <a:avLst/>
          </a:prstGeom>
          <a:noFill/>
        </p:spPr>
        <p:txBody>
          <a:bodyPr wrap="square" rtlCol="0">
            <a:spAutoFit/>
          </a:bodyPr>
          <a:lstStyle/>
          <a:p>
            <a:pPr algn="ctr"/>
            <a:r>
              <a:rPr lang="en-US" altLang="ja-JP" sz="800" dirty="0"/>
              <a:t>DB</a:t>
            </a:r>
            <a:endParaRPr lang="ja-JP" altLang="ja-JP" sz="800" dirty="0"/>
          </a:p>
        </p:txBody>
      </p:sp>
      <p:sp>
        <p:nvSpPr>
          <p:cNvPr id="126" name="テキスト ボックス 125"/>
          <p:cNvSpPr txBox="1"/>
          <p:nvPr/>
        </p:nvSpPr>
        <p:spPr>
          <a:xfrm>
            <a:off x="8399673" y="3118654"/>
            <a:ext cx="1341212" cy="215444"/>
          </a:xfrm>
          <a:prstGeom prst="rect">
            <a:avLst/>
          </a:prstGeom>
          <a:noFill/>
        </p:spPr>
        <p:txBody>
          <a:bodyPr wrap="square" rtlCol="0">
            <a:spAutoFit/>
          </a:bodyPr>
          <a:lstStyle/>
          <a:p>
            <a:pPr algn="ctr"/>
            <a:r>
              <a:rPr lang="en-US" altLang="ja-JP" sz="800" dirty="0"/>
              <a:t>RDB</a:t>
            </a:r>
            <a:endParaRPr lang="ja-JP" altLang="ja-JP" sz="800" dirty="0"/>
          </a:p>
        </p:txBody>
      </p:sp>
      <p:sp>
        <p:nvSpPr>
          <p:cNvPr id="127" name="テキスト ボックス 126"/>
          <p:cNvSpPr txBox="1"/>
          <p:nvPr/>
        </p:nvSpPr>
        <p:spPr>
          <a:xfrm>
            <a:off x="9003378" y="3118654"/>
            <a:ext cx="1341212" cy="215444"/>
          </a:xfrm>
          <a:prstGeom prst="rect">
            <a:avLst/>
          </a:prstGeom>
          <a:noFill/>
        </p:spPr>
        <p:txBody>
          <a:bodyPr wrap="square" rtlCol="0">
            <a:spAutoFit/>
          </a:bodyPr>
          <a:lstStyle/>
          <a:p>
            <a:pPr algn="ctr"/>
            <a:r>
              <a:rPr lang="en-US" altLang="ja-JP" sz="800" dirty="0"/>
              <a:t>Oracle RAC</a:t>
            </a:r>
            <a:endParaRPr lang="ja-JP" altLang="ja-JP" sz="800" dirty="0"/>
          </a:p>
        </p:txBody>
      </p:sp>
      <p:sp>
        <p:nvSpPr>
          <p:cNvPr id="128" name="テキスト ボックス 127"/>
          <p:cNvSpPr txBox="1"/>
          <p:nvPr/>
        </p:nvSpPr>
        <p:spPr>
          <a:xfrm>
            <a:off x="9150048" y="5161789"/>
            <a:ext cx="1341212" cy="338554"/>
          </a:xfrm>
          <a:prstGeom prst="rect">
            <a:avLst/>
          </a:prstGeom>
          <a:noFill/>
        </p:spPr>
        <p:txBody>
          <a:bodyPr wrap="square" rtlCol="0">
            <a:spAutoFit/>
          </a:bodyPr>
          <a:lstStyle/>
          <a:p>
            <a:pPr algn="ctr"/>
            <a:r>
              <a:rPr lang="ja-JP" altLang="en-US" sz="800" dirty="0"/>
              <a:t>専有</a:t>
            </a:r>
            <a:endParaRPr lang="en-US" altLang="ja-JP" sz="800" dirty="0"/>
          </a:p>
          <a:p>
            <a:pPr algn="ctr"/>
            <a:r>
              <a:rPr lang="ja-JP" altLang="en-US" sz="800" dirty="0"/>
              <a:t>ストレージ</a:t>
            </a:r>
          </a:p>
        </p:txBody>
      </p:sp>
      <p:pic>
        <p:nvPicPr>
          <p:cNvPr id="136" name="図 135"/>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9633925" y="4679755"/>
            <a:ext cx="303979" cy="405305"/>
          </a:xfrm>
          <a:prstGeom prst="rect">
            <a:avLst/>
          </a:prstGeom>
        </p:spPr>
      </p:pic>
      <p:sp>
        <p:nvSpPr>
          <p:cNvPr id="137" name="テキスト ボックス 136"/>
          <p:cNvSpPr txBox="1"/>
          <p:nvPr/>
        </p:nvSpPr>
        <p:spPr>
          <a:xfrm>
            <a:off x="8358017" y="4108474"/>
            <a:ext cx="2000339" cy="253916"/>
          </a:xfrm>
          <a:prstGeom prst="rect">
            <a:avLst/>
          </a:prstGeom>
          <a:noFill/>
        </p:spPr>
        <p:txBody>
          <a:bodyPr wrap="square" rtlCol="0">
            <a:spAutoFit/>
          </a:bodyPr>
          <a:lstStyle/>
          <a:p>
            <a:pPr algn="ctr"/>
            <a:r>
              <a:rPr lang="ja-JP" altLang="en-US" sz="1050" dirty="0"/>
              <a:t>専有コンポーネント</a:t>
            </a:r>
            <a:endParaRPr lang="ja-JP" altLang="ja-JP" sz="1050" dirty="0"/>
          </a:p>
        </p:txBody>
      </p:sp>
      <p:pic>
        <p:nvPicPr>
          <p:cNvPr id="9" name="図 8"/>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8723530" y="4872827"/>
            <a:ext cx="528638" cy="209550"/>
          </a:xfrm>
          <a:prstGeom prst="rect">
            <a:avLst/>
          </a:prstGeom>
        </p:spPr>
      </p:pic>
      <p:sp>
        <p:nvSpPr>
          <p:cNvPr id="138" name="テキスト ボックス 137"/>
          <p:cNvSpPr txBox="1"/>
          <p:nvPr/>
        </p:nvSpPr>
        <p:spPr>
          <a:xfrm>
            <a:off x="8328310" y="5161789"/>
            <a:ext cx="1341212" cy="338554"/>
          </a:xfrm>
          <a:prstGeom prst="rect">
            <a:avLst/>
          </a:prstGeom>
          <a:noFill/>
        </p:spPr>
        <p:txBody>
          <a:bodyPr wrap="square" rtlCol="0">
            <a:spAutoFit/>
          </a:bodyPr>
          <a:lstStyle/>
          <a:p>
            <a:pPr algn="ctr"/>
            <a:r>
              <a:rPr lang="ja-JP" altLang="en-US" sz="800" dirty="0"/>
              <a:t>専有</a:t>
            </a:r>
            <a:endParaRPr lang="en-US" altLang="ja-JP" sz="800" dirty="0"/>
          </a:p>
          <a:p>
            <a:pPr algn="ctr"/>
            <a:r>
              <a:rPr lang="ja-JP" altLang="en-US" sz="800" dirty="0"/>
              <a:t>サーバー</a:t>
            </a:r>
          </a:p>
        </p:txBody>
      </p:sp>
      <p:cxnSp>
        <p:nvCxnSpPr>
          <p:cNvPr id="139" name="直線コネクタ 138"/>
          <p:cNvCxnSpPr/>
          <p:nvPr/>
        </p:nvCxnSpPr>
        <p:spPr bwMode="auto">
          <a:xfrm flipH="1">
            <a:off x="8314372" y="3718627"/>
            <a:ext cx="2014357" cy="0"/>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pic>
        <p:nvPicPr>
          <p:cNvPr id="5" name="図 4">
            <a:extLst>
              <a:ext uri="{FF2B5EF4-FFF2-40B4-BE49-F238E27FC236}">
                <a16:creationId xmlns:a16="http://schemas.microsoft.com/office/drawing/2014/main" id="{2774AA56-9F74-4515-A1BD-A16D11D3AD02}"/>
              </a:ext>
            </a:extLst>
          </p:cNvPr>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1994423" y="3350789"/>
            <a:ext cx="381306" cy="622800"/>
          </a:xfrm>
          <a:prstGeom prst="rect">
            <a:avLst/>
          </a:prstGeom>
        </p:spPr>
      </p:pic>
      <p:pic>
        <p:nvPicPr>
          <p:cNvPr id="7" name="図 6">
            <a:extLst>
              <a:ext uri="{FF2B5EF4-FFF2-40B4-BE49-F238E27FC236}">
                <a16:creationId xmlns:a16="http://schemas.microsoft.com/office/drawing/2014/main" id="{AD7469F2-176D-40B2-9A47-7101DC4A63CC}"/>
              </a:ext>
            </a:extLst>
          </p:cNvPr>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3036703" y="3348907"/>
            <a:ext cx="381306" cy="622800"/>
          </a:xfrm>
          <a:prstGeom prst="rect">
            <a:avLst/>
          </a:prstGeom>
        </p:spPr>
      </p:pic>
    </p:spTree>
    <p:extLst>
      <p:ext uri="{BB962C8B-B14F-4D97-AF65-F5344CB8AC3E}">
        <p14:creationId xmlns:p14="http://schemas.microsoft.com/office/powerpoint/2010/main" val="7108038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Materials – Device</a:t>
            </a:r>
            <a:endParaRPr lang="en-US" altLang="ja-JP" dirty="0"/>
          </a:p>
        </p:txBody>
      </p:sp>
      <p:sp>
        <p:nvSpPr>
          <p:cNvPr id="5" name="スライド番号プレースホルダー 4"/>
          <p:cNvSpPr>
            <a:spLocks noGrp="1"/>
          </p:cNvSpPr>
          <p:nvPr>
            <p:ph type="sldNum" sz="quarter" idx="12"/>
          </p:nvPr>
        </p:nvSpPr>
        <p:spPr/>
        <p:txBody>
          <a:bodyPr/>
          <a:lstStyle/>
          <a:p>
            <a:fld id="{7257D9C0-B110-47DA-B98B-D8B9C94636C2}" type="slidenum">
              <a:rPr lang="ja-JP" altLang="en-US" smtClean="0"/>
              <a:pPr/>
              <a:t>17</a:t>
            </a:fld>
            <a:endParaRPr lang="ja-JP" altLang="en-US" dirty="0"/>
          </a:p>
        </p:txBody>
      </p:sp>
      <p:sp>
        <p:nvSpPr>
          <p:cNvPr id="104" name="テキスト ボックス 103"/>
          <p:cNvSpPr txBox="1"/>
          <p:nvPr/>
        </p:nvSpPr>
        <p:spPr>
          <a:xfrm>
            <a:off x="4511780" y="1172066"/>
            <a:ext cx="2103100" cy="415498"/>
          </a:xfrm>
          <a:prstGeom prst="rect">
            <a:avLst/>
          </a:prstGeom>
          <a:noFill/>
        </p:spPr>
        <p:txBody>
          <a:bodyPr wrap="square" rtlCol="0">
            <a:spAutoFit/>
          </a:bodyPr>
          <a:lstStyle/>
          <a:p>
            <a:pPr algn="ctr"/>
            <a:r>
              <a:rPr lang="ja-JP" altLang="en-US" sz="1050" b="1" dirty="0"/>
              <a:t>ハードウェアに</a:t>
            </a:r>
            <a:endParaRPr lang="ja-JP" altLang="ja-JP" sz="1050" b="1" dirty="0"/>
          </a:p>
          <a:p>
            <a:pPr algn="ctr"/>
            <a:r>
              <a:rPr lang="ja-JP" altLang="en-US" sz="1050" b="1" dirty="0"/>
              <a:t>利用できる汎用的なアイコン</a:t>
            </a:r>
            <a:endParaRPr lang="en-US" altLang="ja-JP" sz="1050" b="1" dirty="0"/>
          </a:p>
        </p:txBody>
      </p:sp>
      <p:pic>
        <p:nvPicPr>
          <p:cNvPr id="109" name="図 10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98878" y="3543667"/>
            <a:ext cx="704762" cy="317460"/>
          </a:xfrm>
          <a:prstGeom prst="rect">
            <a:avLst/>
          </a:prstGeom>
        </p:spPr>
      </p:pic>
      <p:pic>
        <p:nvPicPr>
          <p:cNvPr id="110" name="図 10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19047" y="3543667"/>
            <a:ext cx="706032" cy="317460"/>
          </a:xfrm>
          <a:prstGeom prst="rect">
            <a:avLst/>
          </a:prstGeom>
        </p:spPr>
      </p:pic>
      <p:pic>
        <p:nvPicPr>
          <p:cNvPr id="132" name="図 1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13499" y="1846961"/>
            <a:ext cx="704762" cy="126984"/>
          </a:xfrm>
          <a:prstGeom prst="rect">
            <a:avLst/>
          </a:prstGeom>
        </p:spPr>
      </p:pic>
      <p:pic>
        <p:nvPicPr>
          <p:cNvPr id="133" name="図 13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11780" y="1857451"/>
            <a:ext cx="706032" cy="126984"/>
          </a:xfrm>
          <a:prstGeom prst="rect">
            <a:avLst/>
          </a:prstGeom>
        </p:spPr>
      </p:pic>
      <p:pic>
        <p:nvPicPr>
          <p:cNvPr id="134" name="図 13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20215" y="2571597"/>
            <a:ext cx="704762" cy="228571"/>
          </a:xfrm>
          <a:prstGeom prst="rect">
            <a:avLst/>
          </a:prstGeom>
        </p:spPr>
      </p:pic>
      <p:pic>
        <p:nvPicPr>
          <p:cNvPr id="135" name="図 13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19154" y="2571597"/>
            <a:ext cx="706032" cy="228571"/>
          </a:xfrm>
          <a:prstGeom prst="rect">
            <a:avLst/>
          </a:prstGeom>
        </p:spPr>
      </p:pic>
      <p:pic>
        <p:nvPicPr>
          <p:cNvPr id="136" name="図 13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920215" y="3338052"/>
            <a:ext cx="704762" cy="368254"/>
          </a:xfrm>
          <a:prstGeom prst="rect">
            <a:avLst/>
          </a:prstGeom>
        </p:spPr>
      </p:pic>
      <p:pic>
        <p:nvPicPr>
          <p:cNvPr id="137" name="図 13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532246" y="3354420"/>
            <a:ext cx="706032" cy="368254"/>
          </a:xfrm>
          <a:prstGeom prst="rect">
            <a:avLst/>
          </a:prstGeom>
        </p:spPr>
      </p:pic>
      <p:sp>
        <p:nvSpPr>
          <p:cNvPr id="147" name="テキスト ボックス 146"/>
          <p:cNvSpPr txBox="1"/>
          <p:nvPr/>
        </p:nvSpPr>
        <p:spPr>
          <a:xfrm>
            <a:off x="4871830" y="2061396"/>
            <a:ext cx="1341212" cy="215444"/>
          </a:xfrm>
          <a:prstGeom prst="rect">
            <a:avLst/>
          </a:prstGeom>
          <a:noFill/>
        </p:spPr>
        <p:txBody>
          <a:bodyPr wrap="square" rtlCol="0">
            <a:spAutoFit/>
          </a:bodyPr>
          <a:lstStyle/>
          <a:p>
            <a:pPr algn="ctr"/>
            <a:r>
              <a:rPr lang="ja-JP" altLang="en-US" sz="800" dirty="0"/>
              <a:t>小</a:t>
            </a:r>
            <a:endParaRPr lang="ja-JP" altLang="ja-JP" sz="800" dirty="0"/>
          </a:p>
        </p:txBody>
      </p:sp>
      <p:sp>
        <p:nvSpPr>
          <p:cNvPr id="149" name="テキスト ボックス 148"/>
          <p:cNvSpPr txBox="1"/>
          <p:nvPr/>
        </p:nvSpPr>
        <p:spPr>
          <a:xfrm>
            <a:off x="4871830" y="2911940"/>
            <a:ext cx="1341212" cy="215444"/>
          </a:xfrm>
          <a:prstGeom prst="rect">
            <a:avLst/>
          </a:prstGeom>
          <a:noFill/>
        </p:spPr>
        <p:txBody>
          <a:bodyPr wrap="square" rtlCol="0">
            <a:spAutoFit/>
          </a:bodyPr>
          <a:lstStyle/>
          <a:p>
            <a:pPr algn="ctr"/>
            <a:r>
              <a:rPr lang="ja-JP" altLang="en-US" sz="800" dirty="0"/>
              <a:t>中</a:t>
            </a:r>
            <a:endParaRPr lang="ja-JP" altLang="ja-JP" sz="800" dirty="0"/>
          </a:p>
        </p:txBody>
      </p:sp>
      <p:sp>
        <p:nvSpPr>
          <p:cNvPr id="150" name="テキスト ボックス 149"/>
          <p:cNvSpPr txBox="1"/>
          <p:nvPr/>
        </p:nvSpPr>
        <p:spPr>
          <a:xfrm>
            <a:off x="4871830" y="3816397"/>
            <a:ext cx="1341212" cy="215444"/>
          </a:xfrm>
          <a:prstGeom prst="rect">
            <a:avLst/>
          </a:prstGeom>
          <a:noFill/>
        </p:spPr>
        <p:txBody>
          <a:bodyPr wrap="square" rtlCol="0">
            <a:spAutoFit/>
          </a:bodyPr>
          <a:lstStyle/>
          <a:p>
            <a:pPr algn="ctr"/>
            <a:r>
              <a:rPr lang="ja-JP" altLang="en-US" sz="800" dirty="0"/>
              <a:t>大</a:t>
            </a:r>
            <a:endParaRPr lang="ja-JP" altLang="ja-JP" sz="800" dirty="0"/>
          </a:p>
        </p:txBody>
      </p:sp>
      <p:sp>
        <p:nvSpPr>
          <p:cNvPr id="151" name="テキスト ボックス 150"/>
          <p:cNvSpPr txBox="1"/>
          <p:nvPr/>
        </p:nvSpPr>
        <p:spPr>
          <a:xfrm>
            <a:off x="1784550" y="3068950"/>
            <a:ext cx="1695922" cy="253916"/>
          </a:xfrm>
          <a:prstGeom prst="rect">
            <a:avLst/>
          </a:prstGeom>
          <a:noFill/>
        </p:spPr>
        <p:txBody>
          <a:bodyPr wrap="square" rtlCol="0">
            <a:spAutoFit/>
          </a:bodyPr>
          <a:lstStyle/>
          <a:p>
            <a:pPr algn="ctr"/>
            <a:r>
              <a:rPr lang="ja-JP" altLang="en-US" sz="1050" b="1" dirty="0"/>
              <a:t>アクセスポイント</a:t>
            </a:r>
            <a:endParaRPr lang="ja-JP" altLang="ja-JP" sz="1050" b="1" dirty="0"/>
          </a:p>
        </p:txBody>
      </p:sp>
      <p:sp>
        <p:nvSpPr>
          <p:cNvPr id="152" name="テキスト ボックス 151"/>
          <p:cNvSpPr txBox="1"/>
          <p:nvPr/>
        </p:nvSpPr>
        <p:spPr>
          <a:xfrm>
            <a:off x="1961905" y="4029094"/>
            <a:ext cx="1341212" cy="215444"/>
          </a:xfrm>
          <a:prstGeom prst="rect">
            <a:avLst/>
          </a:prstGeom>
          <a:noFill/>
        </p:spPr>
        <p:txBody>
          <a:bodyPr wrap="square" rtlCol="0">
            <a:spAutoFit/>
          </a:bodyPr>
          <a:lstStyle/>
          <a:p>
            <a:pPr algn="ctr"/>
            <a:r>
              <a:rPr lang="en-US" altLang="ja-JP" sz="800" dirty="0"/>
              <a:t>AP</a:t>
            </a:r>
            <a:endParaRPr lang="ja-JP" altLang="ja-JP" sz="800" dirty="0"/>
          </a:p>
        </p:txBody>
      </p:sp>
      <p:cxnSp>
        <p:nvCxnSpPr>
          <p:cNvPr id="158" name="直線コネクタ 157"/>
          <p:cNvCxnSpPr/>
          <p:nvPr/>
        </p:nvCxnSpPr>
        <p:spPr bwMode="auto">
          <a:xfrm>
            <a:off x="3935700" y="1196691"/>
            <a:ext cx="0" cy="4820681"/>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68" name="テキスト ボックス 67"/>
          <p:cNvSpPr txBox="1"/>
          <p:nvPr/>
        </p:nvSpPr>
        <p:spPr>
          <a:xfrm>
            <a:off x="1632343" y="1172066"/>
            <a:ext cx="2000339" cy="253916"/>
          </a:xfrm>
          <a:prstGeom prst="rect">
            <a:avLst/>
          </a:prstGeom>
          <a:noFill/>
        </p:spPr>
        <p:txBody>
          <a:bodyPr wrap="square" rtlCol="0">
            <a:spAutoFit/>
          </a:bodyPr>
          <a:lstStyle/>
          <a:p>
            <a:pPr algn="ctr"/>
            <a:r>
              <a:rPr lang="ja-JP" altLang="en-US" sz="1050" b="1" dirty="0"/>
              <a:t>ファイアウォール</a:t>
            </a:r>
            <a:endParaRPr lang="ja-JP" altLang="ja-JP" sz="1050" b="1" dirty="0"/>
          </a:p>
        </p:txBody>
      </p:sp>
      <p:sp>
        <p:nvSpPr>
          <p:cNvPr id="70" name="テキスト ボックス 69"/>
          <p:cNvSpPr txBox="1"/>
          <p:nvPr/>
        </p:nvSpPr>
        <p:spPr>
          <a:xfrm>
            <a:off x="1957890" y="2297469"/>
            <a:ext cx="1341212" cy="215444"/>
          </a:xfrm>
          <a:prstGeom prst="rect">
            <a:avLst/>
          </a:prstGeom>
          <a:noFill/>
        </p:spPr>
        <p:txBody>
          <a:bodyPr wrap="square" rtlCol="0">
            <a:spAutoFit/>
          </a:bodyPr>
          <a:lstStyle/>
          <a:p>
            <a:pPr algn="ctr"/>
            <a:r>
              <a:rPr lang="ja-JP" altLang="en-US" sz="800" dirty="0"/>
              <a:t>ファイアウォール</a:t>
            </a:r>
            <a:endParaRPr lang="ja-JP" altLang="ja-JP" sz="800" dirty="0"/>
          </a:p>
        </p:txBody>
      </p:sp>
      <p:cxnSp>
        <p:nvCxnSpPr>
          <p:cNvPr id="75" name="直線コネクタ 74"/>
          <p:cNvCxnSpPr/>
          <p:nvPr/>
        </p:nvCxnSpPr>
        <p:spPr bwMode="auto">
          <a:xfrm flipH="1">
            <a:off x="1625334" y="2780910"/>
            <a:ext cx="2014357" cy="0"/>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78" name="直線コネクタ 77"/>
          <p:cNvCxnSpPr/>
          <p:nvPr/>
        </p:nvCxnSpPr>
        <p:spPr bwMode="auto">
          <a:xfrm>
            <a:off x="7320170" y="1196691"/>
            <a:ext cx="0" cy="4820681"/>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88" name="正方形/長方形 87"/>
          <p:cNvSpPr/>
          <p:nvPr/>
        </p:nvSpPr>
        <p:spPr bwMode="auto">
          <a:xfrm>
            <a:off x="7896250" y="2636890"/>
            <a:ext cx="2347670" cy="3380481"/>
          </a:xfrm>
          <a:prstGeom prst="rect">
            <a:avLst/>
          </a:prstGeom>
          <a:solidFill>
            <a:srgbClr val="FAFAFA"/>
          </a:solidFill>
          <a:ln w="19050"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fontAlgn="base">
              <a:spcBef>
                <a:spcPct val="0"/>
              </a:spcBef>
              <a:spcAft>
                <a:spcPct val="0"/>
              </a:spcAft>
            </a:pPr>
            <a:endParaRPr lang="ja-JP" altLang="en-US" sz="2800" b="1">
              <a:latin typeface="HGP創英角ｺﾞｼｯｸUB" pitchFamily="50" charset="-128"/>
              <a:ea typeface="HGP創英角ｺﾞｼｯｸUB" pitchFamily="50" charset="-128"/>
            </a:endParaRPr>
          </a:p>
        </p:txBody>
      </p:sp>
      <p:sp>
        <p:nvSpPr>
          <p:cNvPr id="91" name="テキスト ボックス 90"/>
          <p:cNvSpPr txBox="1"/>
          <p:nvPr/>
        </p:nvSpPr>
        <p:spPr>
          <a:xfrm>
            <a:off x="7906437" y="2116286"/>
            <a:ext cx="655542" cy="215444"/>
          </a:xfrm>
          <a:prstGeom prst="rect">
            <a:avLst/>
          </a:prstGeom>
          <a:noFill/>
        </p:spPr>
        <p:txBody>
          <a:bodyPr wrap="square" rtlCol="0">
            <a:spAutoFit/>
          </a:bodyPr>
          <a:lstStyle/>
          <a:p>
            <a:pPr algn="ctr"/>
            <a:r>
              <a:rPr lang="ja-JP" altLang="en-US" sz="800" dirty="0"/>
              <a:t>正常</a:t>
            </a:r>
            <a:endParaRPr lang="ja-JP" altLang="ja-JP" sz="800" dirty="0"/>
          </a:p>
        </p:txBody>
      </p:sp>
      <p:pic>
        <p:nvPicPr>
          <p:cNvPr id="92" name="図 9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098582" y="5034386"/>
            <a:ext cx="813968" cy="380952"/>
          </a:xfrm>
          <a:prstGeom prst="rect">
            <a:avLst/>
          </a:prstGeom>
        </p:spPr>
      </p:pic>
      <p:pic>
        <p:nvPicPr>
          <p:cNvPr id="96" name="図 9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122462" y="1819221"/>
            <a:ext cx="223492" cy="222222"/>
          </a:xfrm>
          <a:prstGeom prst="rect">
            <a:avLst/>
          </a:prstGeom>
        </p:spPr>
      </p:pic>
      <p:pic>
        <p:nvPicPr>
          <p:cNvPr id="102" name="図 10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190411" y="4274237"/>
            <a:ext cx="812698" cy="380952"/>
          </a:xfrm>
          <a:prstGeom prst="rect">
            <a:avLst/>
          </a:prstGeom>
        </p:spPr>
      </p:pic>
      <p:pic>
        <p:nvPicPr>
          <p:cNvPr id="111" name="図 11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195699" y="5027678"/>
            <a:ext cx="813968" cy="380952"/>
          </a:xfrm>
          <a:prstGeom prst="rect">
            <a:avLst/>
          </a:prstGeom>
        </p:spPr>
      </p:pic>
      <p:pic>
        <p:nvPicPr>
          <p:cNvPr id="117" name="図 11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8118062" y="4274237"/>
            <a:ext cx="812698" cy="380952"/>
          </a:xfrm>
          <a:prstGeom prst="rect">
            <a:avLst/>
          </a:prstGeom>
        </p:spPr>
      </p:pic>
      <p:sp>
        <p:nvSpPr>
          <p:cNvPr id="118" name="テキスト ボックス 117"/>
          <p:cNvSpPr txBox="1"/>
          <p:nvPr/>
        </p:nvSpPr>
        <p:spPr>
          <a:xfrm>
            <a:off x="8298995" y="1172066"/>
            <a:ext cx="1695922" cy="415498"/>
          </a:xfrm>
          <a:prstGeom prst="rect">
            <a:avLst/>
          </a:prstGeom>
          <a:noFill/>
        </p:spPr>
        <p:txBody>
          <a:bodyPr wrap="square" rtlCol="0">
            <a:spAutoFit/>
          </a:bodyPr>
          <a:lstStyle/>
          <a:p>
            <a:pPr algn="ctr"/>
            <a:r>
              <a:rPr lang="ja-JP" altLang="en-US" sz="1050" b="1" dirty="0"/>
              <a:t>サーバー状態表示用</a:t>
            </a:r>
            <a:endParaRPr lang="en-US" altLang="ja-JP" sz="1050" b="1" dirty="0"/>
          </a:p>
          <a:p>
            <a:pPr algn="ctr"/>
            <a:r>
              <a:rPr lang="ja-JP" altLang="en-US" sz="1050" b="1" dirty="0"/>
              <a:t>バッジ</a:t>
            </a:r>
            <a:endParaRPr lang="ja-JP" altLang="ja-JP" sz="1050" b="1" dirty="0"/>
          </a:p>
        </p:txBody>
      </p:sp>
      <p:sp>
        <p:nvSpPr>
          <p:cNvPr id="123" name="テキスト ボックス 122"/>
          <p:cNvSpPr txBox="1"/>
          <p:nvPr/>
        </p:nvSpPr>
        <p:spPr>
          <a:xfrm>
            <a:off x="8135164" y="2116286"/>
            <a:ext cx="1341212" cy="215444"/>
          </a:xfrm>
          <a:prstGeom prst="rect">
            <a:avLst/>
          </a:prstGeom>
          <a:noFill/>
        </p:spPr>
        <p:txBody>
          <a:bodyPr wrap="square" rtlCol="0">
            <a:spAutoFit/>
          </a:bodyPr>
          <a:lstStyle/>
          <a:p>
            <a:pPr algn="ctr"/>
            <a:r>
              <a:rPr lang="ja-JP" altLang="en-US" sz="800" dirty="0"/>
              <a:t>警告</a:t>
            </a:r>
            <a:endParaRPr lang="ja-JP" altLang="ja-JP" sz="800" dirty="0"/>
          </a:p>
        </p:txBody>
      </p:sp>
      <p:sp>
        <p:nvSpPr>
          <p:cNvPr id="124" name="テキスト ボックス 123"/>
          <p:cNvSpPr txBox="1"/>
          <p:nvPr/>
        </p:nvSpPr>
        <p:spPr>
          <a:xfrm>
            <a:off x="8711845" y="2116286"/>
            <a:ext cx="1341212" cy="215444"/>
          </a:xfrm>
          <a:prstGeom prst="rect">
            <a:avLst/>
          </a:prstGeom>
          <a:noFill/>
        </p:spPr>
        <p:txBody>
          <a:bodyPr wrap="square" rtlCol="0">
            <a:spAutoFit/>
          </a:bodyPr>
          <a:lstStyle/>
          <a:p>
            <a:pPr algn="ctr"/>
            <a:r>
              <a:rPr lang="ja-JP" altLang="en-US" sz="800" dirty="0"/>
              <a:t>停止</a:t>
            </a:r>
            <a:endParaRPr lang="ja-JP" altLang="ja-JP" sz="800" dirty="0"/>
          </a:p>
        </p:txBody>
      </p:sp>
      <p:sp>
        <p:nvSpPr>
          <p:cNvPr id="125" name="テキスト ボックス 124"/>
          <p:cNvSpPr txBox="1"/>
          <p:nvPr/>
        </p:nvSpPr>
        <p:spPr>
          <a:xfrm>
            <a:off x="7931377" y="3425217"/>
            <a:ext cx="2312542" cy="461665"/>
          </a:xfrm>
          <a:prstGeom prst="rect">
            <a:avLst/>
          </a:prstGeom>
          <a:noFill/>
        </p:spPr>
        <p:txBody>
          <a:bodyPr wrap="square" rtlCol="0">
            <a:spAutoFit/>
          </a:bodyPr>
          <a:lstStyle/>
          <a:p>
            <a:pPr algn="ctr"/>
            <a:r>
              <a:rPr lang="ja-JP" altLang="en-US" sz="800" dirty="0"/>
              <a:t>これらのバッジを、</a:t>
            </a:r>
            <a:endParaRPr lang="en-US" altLang="ja-JP" sz="800" dirty="0"/>
          </a:p>
          <a:p>
            <a:pPr algn="ctr"/>
            <a:r>
              <a:rPr lang="ja-JP" altLang="en-US" sz="800" dirty="0"/>
              <a:t>各デバイスと組み合わせて</a:t>
            </a:r>
            <a:endParaRPr lang="en-US" altLang="ja-JP" sz="800" dirty="0"/>
          </a:p>
          <a:p>
            <a:pPr algn="ctr"/>
            <a:r>
              <a:rPr lang="ja-JP" altLang="en-US" sz="800" dirty="0"/>
              <a:t>使用してください。</a:t>
            </a:r>
            <a:endParaRPr lang="ja-JP" altLang="ja-JP" sz="800" dirty="0"/>
          </a:p>
        </p:txBody>
      </p:sp>
      <p:sp>
        <p:nvSpPr>
          <p:cNvPr id="126" name="テキスト ボックス 125"/>
          <p:cNvSpPr txBox="1"/>
          <p:nvPr/>
        </p:nvSpPr>
        <p:spPr>
          <a:xfrm>
            <a:off x="7931377" y="5579103"/>
            <a:ext cx="2312542" cy="215444"/>
          </a:xfrm>
          <a:prstGeom prst="rect">
            <a:avLst/>
          </a:prstGeom>
          <a:noFill/>
        </p:spPr>
        <p:txBody>
          <a:bodyPr wrap="square" rtlCol="0">
            <a:spAutoFit/>
          </a:bodyPr>
          <a:lstStyle/>
          <a:p>
            <a:pPr algn="ctr"/>
            <a:r>
              <a:rPr lang="ja-JP" altLang="en-US" sz="800" dirty="0"/>
              <a:t>サーバーと状態表示の使用例</a:t>
            </a:r>
            <a:endParaRPr lang="ja-JP" altLang="ja-JP" sz="800" dirty="0"/>
          </a:p>
        </p:txBody>
      </p:sp>
      <p:sp>
        <p:nvSpPr>
          <p:cNvPr id="127" name="テキスト ボックス 126"/>
          <p:cNvSpPr txBox="1"/>
          <p:nvPr/>
        </p:nvSpPr>
        <p:spPr>
          <a:xfrm>
            <a:off x="9285994" y="2116286"/>
            <a:ext cx="1341212" cy="215444"/>
          </a:xfrm>
          <a:prstGeom prst="rect">
            <a:avLst/>
          </a:prstGeom>
          <a:noFill/>
        </p:spPr>
        <p:txBody>
          <a:bodyPr wrap="square" rtlCol="0">
            <a:spAutoFit/>
          </a:bodyPr>
          <a:lstStyle/>
          <a:p>
            <a:pPr algn="ctr"/>
            <a:r>
              <a:rPr lang="ja-JP" altLang="en-US" sz="800" dirty="0"/>
              <a:t>停止</a:t>
            </a:r>
            <a:endParaRPr lang="ja-JP" altLang="ja-JP" sz="800" dirty="0"/>
          </a:p>
        </p:txBody>
      </p:sp>
      <p:pic>
        <p:nvPicPr>
          <p:cNvPr id="46" name="図 4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9062478" y="3005616"/>
            <a:ext cx="706032" cy="279365"/>
          </a:xfrm>
          <a:prstGeom prst="rect">
            <a:avLst/>
          </a:prstGeom>
        </p:spPr>
      </p:pic>
      <p:pic>
        <p:nvPicPr>
          <p:cNvPr id="47" name="図 4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420081" y="3020834"/>
            <a:ext cx="223492" cy="222222"/>
          </a:xfrm>
          <a:prstGeom prst="rect">
            <a:avLst/>
          </a:prstGeom>
        </p:spPr>
      </p:pic>
      <p:sp>
        <p:nvSpPr>
          <p:cNvPr id="48" name="テキスト ボックス 47"/>
          <p:cNvSpPr txBox="1"/>
          <p:nvPr/>
        </p:nvSpPr>
        <p:spPr>
          <a:xfrm>
            <a:off x="8744888" y="2996941"/>
            <a:ext cx="229504" cy="307777"/>
          </a:xfrm>
          <a:prstGeom prst="rect">
            <a:avLst/>
          </a:prstGeom>
          <a:noFill/>
        </p:spPr>
        <p:txBody>
          <a:bodyPr wrap="square" rtlCol="0">
            <a:spAutoFit/>
          </a:bodyPr>
          <a:lstStyle/>
          <a:p>
            <a:pPr algn="ctr"/>
            <a:r>
              <a:rPr lang="en-US" altLang="ja-JP" sz="1400" dirty="0"/>
              <a:t>+</a:t>
            </a:r>
            <a:endParaRPr lang="ja-JP" altLang="ja-JP" sz="1400" dirty="0"/>
          </a:p>
        </p:txBody>
      </p:sp>
      <p:cxnSp>
        <p:nvCxnSpPr>
          <p:cNvPr id="56" name="直線コネクタ 55"/>
          <p:cNvCxnSpPr/>
          <p:nvPr/>
        </p:nvCxnSpPr>
        <p:spPr bwMode="auto">
          <a:xfrm flipH="1">
            <a:off x="4568278" y="4274237"/>
            <a:ext cx="2014357" cy="0"/>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pic>
        <p:nvPicPr>
          <p:cNvPr id="7" name="図 6"/>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8129260" y="1826983"/>
            <a:ext cx="216694" cy="216694"/>
          </a:xfrm>
          <a:prstGeom prst="rect">
            <a:avLst/>
          </a:prstGeom>
        </p:spPr>
      </p:pic>
      <p:pic>
        <p:nvPicPr>
          <p:cNvPr id="57" name="図 56"/>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9256283" y="1826983"/>
            <a:ext cx="216694" cy="216694"/>
          </a:xfrm>
          <a:prstGeom prst="rect">
            <a:avLst/>
          </a:prstGeom>
        </p:spPr>
      </p:pic>
      <p:pic>
        <p:nvPicPr>
          <p:cNvPr id="58" name="図 57"/>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9818095" y="1826983"/>
            <a:ext cx="216694" cy="216694"/>
          </a:xfrm>
          <a:prstGeom prst="rect">
            <a:avLst/>
          </a:prstGeom>
        </p:spPr>
      </p:pic>
      <p:pic>
        <p:nvPicPr>
          <p:cNvPr id="59" name="図 58"/>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8691072" y="1826983"/>
            <a:ext cx="216694" cy="216694"/>
          </a:xfrm>
          <a:prstGeom prst="rect">
            <a:avLst/>
          </a:prstGeom>
        </p:spPr>
      </p:pic>
      <p:pic>
        <p:nvPicPr>
          <p:cNvPr id="65" name="図 64"/>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2340868" y="1621291"/>
            <a:ext cx="565200" cy="499005"/>
          </a:xfrm>
          <a:prstGeom prst="rect">
            <a:avLst/>
          </a:prstGeom>
        </p:spPr>
      </p:pic>
      <p:sp>
        <p:nvSpPr>
          <p:cNvPr id="53" name="テキスト ボックス 52">
            <a:extLst>
              <a:ext uri="{FF2B5EF4-FFF2-40B4-BE49-F238E27FC236}">
                <a16:creationId xmlns:a16="http://schemas.microsoft.com/office/drawing/2014/main" id="{34DE7972-028D-4A35-8015-0D4348D6784E}"/>
              </a:ext>
            </a:extLst>
          </p:cNvPr>
          <p:cNvSpPr txBox="1"/>
          <p:nvPr/>
        </p:nvSpPr>
        <p:spPr>
          <a:xfrm>
            <a:off x="4694475" y="4565353"/>
            <a:ext cx="1695922" cy="253916"/>
          </a:xfrm>
          <a:prstGeom prst="rect">
            <a:avLst/>
          </a:prstGeom>
          <a:noFill/>
        </p:spPr>
        <p:txBody>
          <a:bodyPr wrap="square" rtlCol="0">
            <a:spAutoFit/>
          </a:bodyPr>
          <a:lstStyle/>
          <a:p>
            <a:pPr algn="ctr"/>
            <a:r>
              <a:rPr lang="ja-JP" altLang="en-US" sz="1050" dirty="0"/>
              <a:t>オンプレサーバー</a:t>
            </a:r>
            <a:endParaRPr lang="ja-JP" altLang="ja-JP" sz="1050" dirty="0"/>
          </a:p>
        </p:txBody>
      </p:sp>
      <p:pic>
        <p:nvPicPr>
          <p:cNvPr id="8" name="図 7">
            <a:extLst>
              <a:ext uri="{FF2B5EF4-FFF2-40B4-BE49-F238E27FC236}">
                <a16:creationId xmlns:a16="http://schemas.microsoft.com/office/drawing/2014/main" id="{8A62F9BB-8671-44D0-82FA-ED0EB144190F}"/>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5243669" y="5197983"/>
            <a:ext cx="705600" cy="381405"/>
          </a:xfrm>
          <a:prstGeom prst="rect">
            <a:avLst/>
          </a:prstGeom>
        </p:spPr>
      </p:pic>
      <p:pic>
        <p:nvPicPr>
          <p:cNvPr id="10" name="図 9">
            <a:extLst>
              <a:ext uri="{FF2B5EF4-FFF2-40B4-BE49-F238E27FC236}">
                <a16:creationId xmlns:a16="http://schemas.microsoft.com/office/drawing/2014/main" id="{51A7CBE7-854D-4022-9487-05B588AB99A0}"/>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6212080" y="5070847"/>
            <a:ext cx="705600" cy="508541"/>
          </a:xfrm>
          <a:prstGeom prst="rect">
            <a:avLst/>
          </a:prstGeom>
        </p:spPr>
      </p:pic>
      <p:pic>
        <p:nvPicPr>
          <p:cNvPr id="12" name="図 11">
            <a:extLst>
              <a:ext uri="{FF2B5EF4-FFF2-40B4-BE49-F238E27FC236}">
                <a16:creationId xmlns:a16="http://schemas.microsoft.com/office/drawing/2014/main" id="{3B379045-48C7-45DC-AF44-8517FA2AC6FC}"/>
              </a:ext>
            </a:extLst>
          </p:cNvPr>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4305988" y="5325117"/>
            <a:ext cx="705600" cy="254270"/>
          </a:xfrm>
          <a:prstGeom prst="rect">
            <a:avLst/>
          </a:prstGeom>
        </p:spPr>
      </p:pic>
      <p:sp>
        <p:nvSpPr>
          <p:cNvPr id="60" name="テキスト ボックス 59">
            <a:extLst>
              <a:ext uri="{FF2B5EF4-FFF2-40B4-BE49-F238E27FC236}">
                <a16:creationId xmlns:a16="http://schemas.microsoft.com/office/drawing/2014/main" id="{2CD3DE9B-4571-472C-97F8-8556326C6AFE}"/>
              </a:ext>
            </a:extLst>
          </p:cNvPr>
          <p:cNvSpPr txBox="1"/>
          <p:nvPr/>
        </p:nvSpPr>
        <p:spPr>
          <a:xfrm>
            <a:off x="4279565" y="5729961"/>
            <a:ext cx="763264" cy="215444"/>
          </a:xfrm>
          <a:prstGeom prst="rect">
            <a:avLst/>
          </a:prstGeom>
          <a:noFill/>
        </p:spPr>
        <p:txBody>
          <a:bodyPr wrap="square" rtlCol="0">
            <a:spAutoFit/>
          </a:bodyPr>
          <a:lstStyle/>
          <a:p>
            <a:pPr algn="ctr"/>
            <a:r>
              <a:rPr lang="ja-JP" altLang="en-US" sz="800" dirty="0"/>
              <a:t>小</a:t>
            </a:r>
            <a:endParaRPr lang="ja-JP" altLang="ja-JP" sz="800" dirty="0"/>
          </a:p>
        </p:txBody>
      </p:sp>
      <p:sp>
        <p:nvSpPr>
          <p:cNvPr id="61" name="テキスト ボックス 60">
            <a:extLst>
              <a:ext uri="{FF2B5EF4-FFF2-40B4-BE49-F238E27FC236}">
                <a16:creationId xmlns:a16="http://schemas.microsoft.com/office/drawing/2014/main" id="{3EB9C8D9-943F-4167-A688-E93E2499799B}"/>
              </a:ext>
            </a:extLst>
          </p:cNvPr>
          <p:cNvSpPr txBox="1"/>
          <p:nvPr/>
        </p:nvSpPr>
        <p:spPr>
          <a:xfrm>
            <a:off x="5231880" y="5729961"/>
            <a:ext cx="763264" cy="215444"/>
          </a:xfrm>
          <a:prstGeom prst="rect">
            <a:avLst/>
          </a:prstGeom>
          <a:noFill/>
        </p:spPr>
        <p:txBody>
          <a:bodyPr wrap="square" rtlCol="0">
            <a:spAutoFit/>
          </a:bodyPr>
          <a:lstStyle/>
          <a:p>
            <a:pPr algn="ctr"/>
            <a:r>
              <a:rPr lang="ja-JP" altLang="en-US" sz="800" dirty="0"/>
              <a:t>中</a:t>
            </a:r>
            <a:endParaRPr lang="ja-JP" altLang="ja-JP" sz="800" dirty="0"/>
          </a:p>
        </p:txBody>
      </p:sp>
      <p:sp>
        <p:nvSpPr>
          <p:cNvPr id="62" name="テキスト ボックス 61">
            <a:extLst>
              <a:ext uri="{FF2B5EF4-FFF2-40B4-BE49-F238E27FC236}">
                <a16:creationId xmlns:a16="http://schemas.microsoft.com/office/drawing/2014/main" id="{77CDD4AE-6E67-49F9-85D8-536998643455}"/>
              </a:ext>
            </a:extLst>
          </p:cNvPr>
          <p:cNvSpPr txBox="1"/>
          <p:nvPr/>
        </p:nvSpPr>
        <p:spPr>
          <a:xfrm>
            <a:off x="6199936" y="5729961"/>
            <a:ext cx="763264" cy="215444"/>
          </a:xfrm>
          <a:prstGeom prst="rect">
            <a:avLst/>
          </a:prstGeom>
          <a:noFill/>
        </p:spPr>
        <p:txBody>
          <a:bodyPr wrap="square" rtlCol="0">
            <a:spAutoFit/>
          </a:bodyPr>
          <a:lstStyle/>
          <a:p>
            <a:pPr algn="ctr"/>
            <a:r>
              <a:rPr lang="ja-JP" altLang="en-US" sz="800" dirty="0"/>
              <a:t>大</a:t>
            </a:r>
            <a:endParaRPr lang="ja-JP" altLang="ja-JP" sz="800" dirty="0"/>
          </a:p>
        </p:txBody>
      </p:sp>
      <p:pic>
        <p:nvPicPr>
          <p:cNvPr id="52" name="図 51" descr="コンピュータ, ノートパソコン, 座る, 大きい が含まれている画像&#10;&#10;自動的に生成された説明">
            <a:extLst>
              <a:ext uri="{FF2B5EF4-FFF2-40B4-BE49-F238E27FC236}">
                <a16:creationId xmlns:a16="http://schemas.microsoft.com/office/drawing/2014/main" id="{40FE3043-8EA1-4F09-9B1D-F1A1E844F3E1}"/>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2270668" y="5408630"/>
            <a:ext cx="705600" cy="152562"/>
          </a:xfrm>
          <a:prstGeom prst="rect">
            <a:avLst/>
          </a:prstGeom>
        </p:spPr>
      </p:pic>
      <p:sp>
        <p:nvSpPr>
          <p:cNvPr id="54" name="テキスト ボックス 53">
            <a:extLst>
              <a:ext uri="{FF2B5EF4-FFF2-40B4-BE49-F238E27FC236}">
                <a16:creationId xmlns:a16="http://schemas.microsoft.com/office/drawing/2014/main" id="{680816EB-7A05-48A1-8160-77FB0FFF13F5}"/>
              </a:ext>
            </a:extLst>
          </p:cNvPr>
          <p:cNvSpPr txBox="1"/>
          <p:nvPr/>
        </p:nvSpPr>
        <p:spPr>
          <a:xfrm>
            <a:off x="1632343" y="4922495"/>
            <a:ext cx="2000339" cy="253916"/>
          </a:xfrm>
          <a:prstGeom prst="rect">
            <a:avLst/>
          </a:prstGeom>
          <a:noFill/>
        </p:spPr>
        <p:txBody>
          <a:bodyPr wrap="square" rtlCol="0">
            <a:spAutoFit/>
          </a:bodyPr>
          <a:lstStyle/>
          <a:p>
            <a:pPr algn="ctr"/>
            <a:r>
              <a:rPr lang="ja-JP" altLang="en-US" sz="1050" b="1" dirty="0"/>
              <a:t>その他のハードウェア</a:t>
            </a:r>
            <a:endParaRPr lang="ja-JP" altLang="ja-JP" sz="1050" b="1" dirty="0"/>
          </a:p>
        </p:txBody>
      </p:sp>
      <p:sp>
        <p:nvSpPr>
          <p:cNvPr id="55" name="テキスト ボックス 54">
            <a:extLst>
              <a:ext uri="{FF2B5EF4-FFF2-40B4-BE49-F238E27FC236}">
                <a16:creationId xmlns:a16="http://schemas.microsoft.com/office/drawing/2014/main" id="{2EA221D2-B7D2-4336-97CC-5E537C457ECE}"/>
              </a:ext>
            </a:extLst>
          </p:cNvPr>
          <p:cNvSpPr txBox="1"/>
          <p:nvPr/>
        </p:nvSpPr>
        <p:spPr>
          <a:xfrm>
            <a:off x="1957890" y="5730312"/>
            <a:ext cx="1341212" cy="215444"/>
          </a:xfrm>
          <a:prstGeom prst="rect">
            <a:avLst/>
          </a:prstGeom>
          <a:noFill/>
        </p:spPr>
        <p:txBody>
          <a:bodyPr wrap="square" rtlCol="0">
            <a:spAutoFit/>
          </a:bodyPr>
          <a:lstStyle/>
          <a:p>
            <a:pPr algn="ctr"/>
            <a:r>
              <a:rPr lang="ja-JP" altLang="en-US" sz="800" dirty="0"/>
              <a:t>ストレージ</a:t>
            </a:r>
            <a:endParaRPr lang="ja-JP" altLang="ja-JP" sz="800" dirty="0"/>
          </a:p>
        </p:txBody>
      </p:sp>
      <p:cxnSp>
        <p:nvCxnSpPr>
          <p:cNvPr id="64" name="直線コネクタ 63">
            <a:extLst>
              <a:ext uri="{FF2B5EF4-FFF2-40B4-BE49-F238E27FC236}">
                <a16:creationId xmlns:a16="http://schemas.microsoft.com/office/drawing/2014/main" id="{63C02FD6-5E0A-47CE-A508-6B78F15F5AB2}"/>
              </a:ext>
            </a:extLst>
          </p:cNvPr>
          <p:cNvCxnSpPr/>
          <p:nvPr/>
        </p:nvCxnSpPr>
        <p:spPr bwMode="auto">
          <a:xfrm flipH="1">
            <a:off x="1625334" y="4534483"/>
            <a:ext cx="2014357" cy="0"/>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9808896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正方形/長方形 91"/>
          <p:cNvSpPr/>
          <p:nvPr/>
        </p:nvSpPr>
        <p:spPr bwMode="auto">
          <a:xfrm>
            <a:off x="5243243" y="1761409"/>
            <a:ext cx="4943215" cy="4480362"/>
          </a:xfrm>
          <a:prstGeom prst="rect">
            <a:avLst/>
          </a:prstGeom>
          <a:solidFill>
            <a:srgbClr val="FAFAFA"/>
          </a:solidFill>
          <a:ln w="19050"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fontAlgn="base">
              <a:spcBef>
                <a:spcPct val="0"/>
              </a:spcBef>
              <a:spcAft>
                <a:spcPct val="0"/>
              </a:spcAft>
            </a:pPr>
            <a:endParaRPr lang="ja-JP" altLang="en-US" sz="2800" b="1">
              <a:latin typeface="HGP創英角ｺﾞｼｯｸUB" pitchFamily="50" charset="-128"/>
              <a:ea typeface="HGP創英角ｺﾞｼｯｸUB" pitchFamily="50" charset="-128"/>
            </a:endParaRPr>
          </a:p>
        </p:txBody>
      </p:sp>
      <p:pic>
        <p:nvPicPr>
          <p:cNvPr id="129" name="図 1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02678" y="5367513"/>
            <a:ext cx="706032" cy="279365"/>
          </a:xfrm>
          <a:prstGeom prst="rect">
            <a:avLst/>
          </a:prstGeom>
        </p:spPr>
      </p:pic>
      <p:pic>
        <p:nvPicPr>
          <p:cNvPr id="139" name="図 1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56175" y="5367513"/>
            <a:ext cx="706032" cy="279365"/>
          </a:xfrm>
          <a:prstGeom prst="rect">
            <a:avLst/>
          </a:prstGeom>
        </p:spPr>
      </p:pic>
      <p:sp>
        <p:nvSpPr>
          <p:cNvPr id="2" name="タイトル 1"/>
          <p:cNvSpPr>
            <a:spLocks noGrp="1"/>
          </p:cNvSpPr>
          <p:nvPr>
            <p:ph type="title"/>
          </p:nvPr>
        </p:nvSpPr>
        <p:spPr/>
        <p:txBody>
          <a:bodyPr/>
          <a:lstStyle/>
          <a:p>
            <a:r>
              <a:rPr lang="en-US" altLang="ja-JP"/>
              <a:t>Materials – Device</a:t>
            </a:r>
            <a:endParaRPr lang="en-US" altLang="ja-JP" dirty="0"/>
          </a:p>
        </p:txBody>
      </p:sp>
      <p:sp>
        <p:nvSpPr>
          <p:cNvPr id="3" name="スライド番号プレースホルダー 2"/>
          <p:cNvSpPr>
            <a:spLocks noGrp="1"/>
          </p:cNvSpPr>
          <p:nvPr>
            <p:ph type="sldNum" sz="quarter" idx="12"/>
          </p:nvPr>
        </p:nvSpPr>
        <p:spPr/>
        <p:txBody>
          <a:bodyPr/>
          <a:lstStyle/>
          <a:p>
            <a:fld id="{7257D9C0-B110-47DA-B98B-D8B9C94636C2}" type="slidenum">
              <a:rPr lang="ja-JP" altLang="en-US" smtClean="0"/>
              <a:pPr/>
              <a:t>18</a:t>
            </a:fld>
            <a:endParaRPr lang="ja-JP" altLang="en-US" dirty="0"/>
          </a:p>
        </p:txBody>
      </p:sp>
      <p:pic>
        <p:nvPicPr>
          <p:cNvPr id="81" name="図 8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18692" y="3815273"/>
            <a:ext cx="444444" cy="444444"/>
          </a:xfrm>
          <a:prstGeom prst="rect">
            <a:avLst/>
          </a:prstGeom>
        </p:spPr>
      </p:pic>
      <p:pic>
        <p:nvPicPr>
          <p:cNvPr id="89" name="図 8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39346" y="1765530"/>
            <a:ext cx="444444" cy="444444"/>
          </a:xfrm>
          <a:prstGeom prst="rect">
            <a:avLst/>
          </a:prstGeom>
        </p:spPr>
      </p:pic>
      <p:pic>
        <p:nvPicPr>
          <p:cNvPr id="93" name="図 9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47236" y="2739970"/>
            <a:ext cx="444444" cy="444444"/>
          </a:xfrm>
          <a:prstGeom prst="rect">
            <a:avLst/>
          </a:prstGeom>
        </p:spPr>
      </p:pic>
      <p:pic>
        <p:nvPicPr>
          <p:cNvPr id="98" name="図 9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518138" y="2739970"/>
            <a:ext cx="444444" cy="444444"/>
          </a:xfrm>
          <a:prstGeom prst="rect">
            <a:avLst/>
          </a:prstGeom>
        </p:spPr>
      </p:pic>
      <p:pic>
        <p:nvPicPr>
          <p:cNvPr id="99" name="図 9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518138" y="3815273"/>
            <a:ext cx="444444" cy="444444"/>
          </a:xfrm>
          <a:prstGeom prst="rect">
            <a:avLst/>
          </a:prstGeom>
        </p:spPr>
      </p:pic>
      <p:pic>
        <p:nvPicPr>
          <p:cNvPr id="100" name="図 9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347236" y="3815273"/>
            <a:ext cx="444444" cy="444444"/>
          </a:xfrm>
          <a:prstGeom prst="rect">
            <a:avLst/>
          </a:prstGeom>
        </p:spPr>
      </p:pic>
      <p:pic>
        <p:nvPicPr>
          <p:cNvPr id="101" name="図 10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139346" y="3815273"/>
            <a:ext cx="444444" cy="444444"/>
          </a:xfrm>
          <a:prstGeom prst="rect">
            <a:avLst/>
          </a:prstGeom>
        </p:spPr>
      </p:pic>
      <p:pic>
        <p:nvPicPr>
          <p:cNvPr id="105" name="図 10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718692" y="2739970"/>
            <a:ext cx="444444" cy="444444"/>
          </a:xfrm>
          <a:prstGeom prst="rect">
            <a:avLst/>
          </a:prstGeom>
        </p:spPr>
      </p:pic>
      <p:pic>
        <p:nvPicPr>
          <p:cNvPr id="106" name="図 105"/>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718692" y="1765530"/>
            <a:ext cx="444444" cy="444444"/>
          </a:xfrm>
          <a:prstGeom prst="rect">
            <a:avLst/>
          </a:prstGeom>
        </p:spPr>
      </p:pic>
      <p:pic>
        <p:nvPicPr>
          <p:cNvPr id="107" name="図 10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518138" y="1765530"/>
            <a:ext cx="444444" cy="444444"/>
          </a:xfrm>
          <a:prstGeom prst="rect">
            <a:avLst/>
          </a:prstGeom>
        </p:spPr>
      </p:pic>
      <p:pic>
        <p:nvPicPr>
          <p:cNvPr id="108" name="図 107"/>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347236" y="1765530"/>
            <a:ext cx="444444" cy="444444"/>
          </a:xfrm>
          <a:prstGeom prst="rect">
            <a:avLst/>
          </a:prstGeom>
        </p:spPr>
      </p:pic>
      <p:pic>
        <p:nvPicPr>
          <p:cNvPr id="114" name="図 113"/>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8891157" y="3955238"/>
            <a:ext cx="800000" cy="520635"/>
          </a:xfrm>
          <a:prstGeom prst="rect">
            <a:avLst/>
          </a:prstGeom>
        </p:spPr>
      </p:pic>
      <p:pic>
        <p:nvPicPr>
          <p:cNvPr id="115" name="図 114"/>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7855227" y="3955238"/>
            <a:ext cx="800000" cy="520635"/>
          </a:xfrm>
          <a:prstGeom prst="rect">
            <a:avLst/>
          </a:prstGeom>
        </p:spPr>
      </p:pic>
      <p:pic>
        <p:nvPicPr>
          <p:cNvPr id="116" name="図 115"/>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8891157" y="3289437"/>
            <a:ext cx="800000" cy="520635"/>
          </a:xfrm>
          <a:prstGeom prst="rect">
            <a:avLst/>
          </a:prstGeom>
        </p:spPr>
      </p:pic>
      <p:pic>
        <p:nvPicPr>
          <p:cNvPr id="119" name="図 1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7863748" y="3289437"/>
            <a:ext cx="800000" cy="520635"/>
          </a:xfrm>
          <a:prstGeom prst="rect">
            <a:avLst/>
          </a:prstGeom>
        </p:spPr>
      </p:pic>
      <p:pic>
        <p:nvPicPr>
          <p:cNvPr id="120" name="図 1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6851948" y="3955238"/>
            <a:ext cx="800000" cy="520635"/>
          </a:xfrm>
          <a:prstGeom prst="rect">
            <a:avLst/>
          </a:prstGeom>
        </p:spPr>
      </p:pic>
      <p:pic>
        <p:nvPicPr>
          <p:cNvPr id="121" name="図 120"/>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5838878" y="3933071"/>
            <a:ext cx="800000" cy="520635"/>
          </a:xfrm>
          <a:prstGeom prst="rect">
            <a:avLst/>
          </a:prstGeom>
        </p:spPr>
      </p:pic>
      <p:pic>
        <p:nvPicPr>
          <p:cNvPr id="122" name="図 121"/>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6851948" y="3284981"/>
            <a:ext cx="800000" cy="520635"/>
          </a:xfrm>
          <a:prstGeom prst="rect">
            <a:avLst/>
          </a:prstGeom>
        </p:spPr>
      </p:pic>
      <p:pic>
        <p:nvPicPr>
          <p:cNvPr id="131" name="図 130"/>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5838878" y="3284981"/>
            <a:ext cx="801270" cy="520635"/>
          </a:xfrm>
          <a:prstGeom prst="rect">
            <a:avLst/>
          </a:prstGeom>
        </p:spPr>
      </p:pic>
      <p:pic>
        <p:nvPicPr>
          <p:cNvPr id="10" name="図 9"/>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4161769" y="2739970"/>
            <a:ext cx="444444" cy="444444"/>
          </a:xfrm>
          <a:prstGeom prst="rect">
            <a:avLst/>
          </a:prstGeom>
        </p:spPr>
      </p:pic>
      <p:sp>
        <p:nvSpPr>
          <p:cNvPr id="164" name="テキスト ボックス 163"/>
          <p:cNvSpPr txBox="1"/>
          <p:nvPr/>
        </p:nvSpPr>
        <p:spPr>
          <a:xfrm>
            <a:off x="4593228" y="1172066"/>
            <a:ext cx="2372224" cy="253916"/>
          </a:xfrm>
          <a:prstGeom prst="rect">
            <a:avLst/>
          </a:prstGeom>
          <a:noFill/>
        </p:spPr>
        <p:txBody>
          <a:bodyPr wrap="square" rtlCol="0">
            <a:spAutoFit/>
          </a:bodyPr>
          <a:lstStyle/>
          <a:p>
            <a:pPr algn="ctr"/>
            <a:r>
              <a:rPr lang="ja-JP" altLang="en-US" sz="1050" b="1" dirty="0"/>
              <a:t>サービス</a:t>
            </a:r>
            <a:r>
              <a:rPr lang="en-US" altLang="ja-JP" sz="1050" b="1" dirty="0"/>
              <a:t>/</a:t>
            </a:r>
            <a:r>
              <a:rPr lang="ja-JP" altLang="en-US" sz="1050" b="1" dirty="0"/>
              <a:t>機能等表示用バッジ</a:t>
            </a:r>
            <a:endParaRPr lang="ja-JP" altLang="ja-JP" sz="1050" b="1" dirty="0"/>
          </a:p>
        </p:txBody>
      </p:sp>
      <p:sp>
        <p:nvSpPr>
          <p:cNvPr id="60" name="テキスト ボックス 59"/>
          <p:cNvSpPr txBox="1"/>
          <p:nvPr/>
        </p:nvSpPr>
        <p:spPr>
          <a:xfrm>
            <a:off x="1294915" y="2277426"/>
            <a:ext cx="1341212" cy="215444"/>
          </a:xfrm>
          <a:prstGeom prst="rect">
            <a:avLst/>
          </a:prstGeom>
          <a:noFill/>
        </p:spPr>
        <p:txBody>
          <a:bodyPr wrap="square" rtlCol="0">
            <a:spAutoFit/>
          </a:bodyPr>
          <a:lstStyle/>
          <a:p>
            <a:pPr algn="ctr"/>
            <a:r>
              <a:rPr lang="en-US" altLang="ja-JP" sz="800" dirty="0"/>
              <a:t>VMware</a:t>
            </a:r>
            <a:endParaRPr lang="ja-JP" altLang="ja-JP" sz="800" dirty="0"/>
          </a:p>
        </p:txBody>
      </p:sp>
      <p:sp>
        <p:nvSpPr>
          <p:cNvPr id="61" name="テキスト ボックス 60"/>
          <p:cNvSpPr txBox="1"/>
          <p:nvPr/>
        </p:nvSpPr>
        <p:spPr>
          <a:xfrm>
            <a:off x="2043145" y="2277426"/>
            <a:ext cx="1341212" cy="215444"/>
          </a:xfrm>
          <a:prstGeom prst="rect">
            <a:avLst/>
          </a:prstGeom>
          <a:noFill/>
        </p:spPr>
        <p:txBody>
          <a:bodyPr wrap="square" rtlCol="0">
            <a:spAutoFit/>
          </a:bodyPr>
          <a:lstStyle/>
          <a:p>
            <a:pPr algn="ctr"/>
            <a:r>
              <a:rPr lang="en-US" altLang="ja-JP" sz="800" dirty="0"/>
              <a:t>VMware </a:t>
            </a:r>
            <a:r>
              <a:rPr lang="en-US" altLang="ja-JP" sz="800" dirty="0" err="1"/>
              <a:t>ESXi</a:t>
            </a:r>
            <a:endParaRPr lang="ja-JP" altLang="ja-JP" sz="800" dirty="0"/>
          </a:p>
        </p:txBody>
      </p:sp>
      <p:sp>
        <p:nvSpPr>
          <p:cNvPr id="62" name="テキスト ボックス 61"/>
          <p:cNvSpPr txBox="1"/>
          <p:nvPr/>
        </p:nvSpPr>
        <p:spPr>
          <a:xfrm>
            <a:off x="2887085" y="2277426"/>
            <a:ext cx="1341212" cy="215444"/>
          </a:xfrm>
          <a:prstGeom prst="rect">
            <a:avLst/>
          </a:prstGeom>
          <a:noFill/>
        </p:spPr>
        <p:txBody>
          <a:bodyPr wrap="square" rtlCol="0">
            <a:spAutoFit/>
          </a:bodyPr>
          <a:lstStyle/>
          <a:p>
            <a:pPr algn="ctr"/>
            <a:r>
              <a:rPr lang="en-US" altLang="ja-JP" sz="800" dirty="0"/>
              <a:t>VPN</a:t>
            </a:r>
            <a:endParaRPr lang="ja-JP" altLang="ja-JP" sz="800" dirty="0"/>
          </a:p>
        </p:txBody>
      </p:sp>
      <p:sp>
        <p:nvSpPr>
          <p:cNvPr id="65" name="テキスト ボックス 64"/>
          <p:cNvSpPr txBox="1"/>
          <p:nvPr/>
        </p:nvSpPr>
        <p:spPr>
          <a:xfrm>
            <a:off x="1294915" y="3213556"/>
            <a:ext cx="1341212" cy="215444"/>
          </a:xfrm>
          <a:prstGeom prst="rect">
            <a:avLst/>
          </a:prstGeom>
          <a:noFill/>
        </p:spPr>
        <p:txBody>
          <a:bodyPr wrap="square" rtlCol="0">
            <a:spAutoFit/>
          </a:bodyPr>
          <a:lstStyle/>
          <a:p>
            <a:pPr algn="ctr"/>
            <a:r>
              <a:rPr lang="ja-JP" altLang="en-US" sz="800" dirty="0"/>
              <a:t>スイッチ</a:t>
            </a:r>
            <a:endParaRPr lang="ja-JP" altLang="ja-JP" sz="800" dirty="0"/>
          </a:p>
        </p:txBody>
      </p:sp>
      <p:sp>
        <p:nvSpPr>
          <p:cNvPr id="66" name="テキスト ボックス 65"/>
          <p:cNvSpPr txBox="1"/>
          <p:nvPr/>
        </p:nvSpPr>
        <p:spPr>
          <a:xfrm>
            <a:off x="2069754" y="3213556"/>
            <a:ext cx="1341212" cy="338554"/>
          </a:xfrm>
          <a:prstGeom prst="rect">
            <a:avLst/>
          </a:prstGeom>
          <a:noFill/>
        </p:spPr>
        <p:txBody>
          <a:bodyPr wrap="square" rtlCol="0">
            <a:spAutoFit/>
          </a:bodyPr>
          <a:lstStyle/>
          <a:p>
            <a:pPr algn="ctr"/>
            <a:r>
              <a:rPr lang="ja-JP" altLang="en-US" sz="800" dirty="0"/>
              <a:t>ロード</a:t>
            </a:r>
            <a:endParaRPr lang="en-US" altLang="ja-JP" sz="800" dirty="0"/>
          </a:p>
          <a:p>
            <a:pPr algn="ctr"/>
            <a:r>
              <a:rPr lang="ja-JP" altLang="en-US" sz="800" dirty="0"/>
              <a:t>バランサー</a:t>
            </a:r>
            <a:endParaRPr lang="ja-JP" altLang="ja-JP" sz="800" dirty="0"/>
          </a:p>
        </p:txBody>
      </p:sp>
      <p:sp>
        <p:nvSpPr>
          <p:cNvPr id="67" name="テキスト ボックス 66"/>
          <p:cNvSpPr txBox="1"/>
          <p:nvPr/>
        </p:nvSpPr>
        <p:spPr>
          <a:xfrm>
            <a:off x="2896291" y="3213556"/>
            <a:ext cx="1341212" cy="215444"/>
          </a:xfrm>
          <a:prstGeom prst="rect">
            <a:avLst/>
          </a:prstGeom>
          <a:noFill/>
        </p:spPr>
        <p:txBody>
          <a:bodyPr wrap="square" rtlCol="0">
            <a:spAutoFit/>
          </a:bodyPr>
          <a:lstStyle/>
          <a:p>
            <a:pPr algn="ctr"/>
            <a:r>
              <a:rPr lang="en-US" altLang="ja-JP" sz="800" dirty="0"/>
              <a:t>GW/</a:t>
            </a:r>
            <a:r>
              <a:rPr lang="ja-JP" altLang="en-US" sz="800" dirty="0"/>
              <a:t>ルーター</a:t>
            </a:r>
            <a:endParaRPr lang="ja-JP" altLang="ja-JP" sz="800" dirty="0"/>
          </a:p>
        </p:txBody>
      </p:sp>
      <p:sp>
        <p:nvSpPr>
          <p:cNvPr id="74" name="テキスト ボックス 73"/>
          <p:cNvSpPr txBox="1"/>
          <p:nvPr/>
        </p:nvSpPr>
        <p:spPr>
          <a:xfrm>
            <a:off x="3713385" y="3213556"/>
            <a:ext cx="1341212" cy="215444"/>
          </a:xfrm>
          <a:prstGeom prst="rect">
            <a:avLst/>
          </a:prstGeom>
          <a:noFill/>
        </p:spPr>
        <p:txBody>
          <a:bodyPr wrap="square" rtlCol="0">
            <a:spAutoFit/>
          </a:bodyPr>
          <a:lstStyle/>
          <a:p>
            <a:pPr algn="ctr"/>
            <a:r>
              <a:rPr lang="ja-JP" altLang="en-US" sz="800" dirty="0"/>
              <a:t>汎用枠</a:t>
            </a:r>
            <a:endParaRPr lang="ja-JP" altLang="ja-JP" sz="800" dirty="0"/>
          </a:p>
        </p:txBody>
      </p:sp>
      <p:sp>
        <p:nvSpPr>
          <p:cNvPr id="76" name="テキスト ボックス 75"/>
          <p:cNvSpPr txBox="1"/>
          <p:nvPr/>
        </p:nvSpPr>
        <p:spPr>
          <a:xfrm>
            <a:off x="1271330" y="4290788"/>
            <a:ext cx="1341212" cy="215444"/>
          </a:xfrm>
          <a:prstGeom prst="rect">
            <a:avLst/>
          </a:prstGeom>
          <a:noFill/>
        </p:spPr>
        <p:txBody>
          <a:bodyPr wrap="square" rtlCol="0">
            <a:spAutoFit/>
          </a:bodyPr>
          <a:lstStyle/>
          <a:p>
            <a:pPr algn="ctr"/>
            <a:r>
              <a:rPr lang="en-US" altLang="ja-JP" sz="800" dirty="0"/>
              <a:t>API</a:t>
            </a:r>
            <a:endParaRPr lang="ja-JP" altLang="ja-JP" sz="800" dirty="0"/>
          </a:p>
        </p:txBody>
      </p:sp>
      <p:sp>
        <p:nvSpPr>
          <p:cNvPr id="86" name="テキスト ボックス 85"/>
          <p:cNvSpPr txBox="1"/>
          <p:nvPr/>
        </p:nvSpPr>
        <p:spPr>
          <a:xfrm>
            <a:off x="2069754" y="4314616"/>
            <a:ext cx="1341212" cy="215444"/>
          </a:xfrm>
          <a:prstGeom prst="rect">
            <a:avLst/>
          </a:prstGeom>
          <a:noFill/>
        </p:spPr>
        <p:txBody>
          <a:bodyPr wrap="square" rtlCol="0">
            <a:spAutoFit/>
          </a:bodyPr>
          <a:lstStyle/>
          <a:p>
            <a:pPr algn="ctr"/>
            <a:r>
              <a:rPr lang="en-US" altLang="ja-JP" sz="800" dirty="0"/>
              <a:t>SDK</a:t>
            </a:r>
            <a:endParaRPr lang="ja-JP" altLang="ja-JP" sz="800" dirty="0"/>
          </a:p>
        </p:txBody>
      </p:sp>
      <p:sp>
        <p:nvSpPr>
          <p:cNvPr id="88" name="テキスト ボックス 87"/>
          <p:cNvSpPr txBox="1"/>
          <p:nvPr/>
        </p:nvSpPr>
        <p:spPr>
          <a:xfrm>
            <a:off x="2882629" y="4314616"/>
            <a:ext cx="1341212" cy="338554"/>
          </a:xfrm>
          <a:prstGeom prst="rect">
            <a:avLst/>
          </a:prstGeom>
          <a:noFill/>
        </p:spPr>
        <p:txBody>
          <a:bodyPr wrap="square" rtlCol="0">
            <a:spAutoFit/>
          </a:bodyPr>
          <a:lstStyle/>
          <a:p>
            <a:pPr algn="ctr"/>
            <a:r>
              <a:rPr lang="ja-JP" altLang="en-US" sz="800" dirty="0"/>
              <a:t>セキュリティ</a:t>
            </a:r>
            <a:endParaRPr lang="en-US" altLang="ja-JP" sz="800" dirty="0"/>
          </a:p>
          <a:p>
            <a:pPr algn="ctr"/>
            <a:r>
              <a:rPr lang="ja-JP" altLang="en-US" sz="800" dirty="0"/>
              <a:t>（鍵）</a:t>
            </a:r>
            <a:endParaRPr lang="ja-JP" altLang="ja-JP" sz="800" dirty="0"/>
          </a:p>
        </p:txBody>
      </p:sp>
      <p:sp>
        <p:nvSpPr>
          <p:cNvPr id="91" name="テキスト ボックス 90"/>
          <p:cNvSpPr txBox="1"/>
          <p:nvPr/>
        </p:nvSpPr>
        <p:spPr>
          <a:xfrm>
            <a:off x="3695504" y="4314616"/>
            <a:ext cx="1341212" cy="338554"/>
          </a:xfrm>
          <a:prstGeom prst="rect">
            <a:avLst/>
          </a:prstGeom>
          <a:noFill/>
        </p:spPr>
        <p:txBody>
          <a:bodyPr wrap="square" rtlCol="0">
            <a:spAutoFit/>
          </a:bodyPr>
          <a:lstStyle/>
          <a:p>
            <a:pPr algn="ctr"/>
            <a:r>
              <a:rPr lang="ja-JP" altLang="en-US" sz="800" dirty="0"/>
              <a:t>セキュリティ</a:t>
            </a:r>
            <a:endParaRPr lang="en-US" altLang="ja-JP" sz="800" dirty="0"/>
          </a:p>
          <a:p>
            <a:pPr algn="ctr"/>
            <a:r>
              <a:rPr lang="ja-JP" altLang="en-US" sz="800" dirty="0"/>
              <a:t>（盾）</a:t>
            </a:r>
            <a:endParaRPr lang="ja-JP" altLang="ja-JP" sz="800" dirty="0"/>
          </a:p>
        </p:txBody>
      </p:sp>
      <p:sp>
        <p:nvSpPr>
          <p:cNvPr id="94" name="テキスト ボックス 93"/>
          <p:cNvSpPr txBox="1"/>
          <p:nvPr/>
        </p:nvSpPr>
        <p:spPr>
          <a:xfrm>
            <a:off x="6180552" y="2652040"/>
            <a:ext cx="3136936" cy="338554"/>
          </a:xfrm>
          <a:prstGeom prst="rect">
            <a:avLst/>
          </a:prstGeom>
          <a:noFill/>
        </p:spPr>
        <p:txBody>
          <a:bodyPr wrap="square" rtlCol="0">
            <a:spAutoFit/>
          </a:bodyPr>
          <a:lstStyle/>
          <a:p>
            <a:pPr algn="ctr"/>
            <a:r>
              <a:rPr lang="ja-JP" altLang="en-US" sz="800" dirty="0"/>
              <a:t>左のバッジと、汎用デバイスや、</a:t>
            </a:r>
            <a:endParaRPr lang="en-US" altLang="ja-JP" sz="800" dirty="0"/>
          </a:p>
          <a:p>
            <a:pPr algn="ctr"/>
            <a:r>
              <a:rPr lang="ja-JP" altLang="en-US" sz="800" dirty="0"/>
              <a:t>他デバイス、サービスアイコンを組み合わせて使用してください。</a:t>
            </a:r>
            <a:endParaRPr lang="ja-JP" altLang="ja-JP" sz="800" dirty="0"/>
          </a:p>
        </p:txBody>
      </p:sp>
      <p:pic>
        <p:nvPicPr>
          <p:cNvPr id="97" name="図 96"/>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6233388" y="5092621"/>
            <a:ext cx="444444" cy="444444"/>
          </a:xfrm>
          <a:prstGeom prst="rect">
            <a:avLst/>
          </a:prstGeom>
        </p:spPr>
      </p:pic>
      <p:sp>
        <p:nvSpPr>
          <p:cNvPr id="140" name="テキスト ボックス 139"/>
          <p:cNvSpPr txBox="1"/>
          <p:nvPr/>
        </p:nvSpPr>
        <p:spPr>
          <a:xfrm>
            <a:off x="3686119" y="2277426"/>
            <a:ext cx="1341212" cy="338554"/>
          </a:xfrm>
          <a:prstGeom prst="rect">
            <a:avLst/>
          </a:prstGeom>
          <a:noFill/>
        </p:spPr>
        <p:txBody>
          <a:bodyPr wrap="square" rtlCol="0">
            <a:spAutoFit/>
          </a:bodyPr>
          <a:lstStyle/>
          <a:p>
            <a:pPr algn="ctr"/>
            <a:r>
              <a:rPr lang="ja-JP" altLang="en-US" sz="800" dirty="0"/>
              <a:t>アプリ</a:t>
            </a:r>
            <a:endParaRPr lang="en-US" altLang="ja-JP" sz="800" dirty="0"/>
          </a:p>
          <a:p>
            <a:pPr algn="ctr"/>
            <a:r>
              <a:rPr lang="ja-JP" altLang="en-US" sz="800" dirty="0"/>
              <a:t>ケーション等</a:t>
            </a:r>
            <a:endParaRPr lang="ja-JP" altLang="ja-JP" sz="800" dirty="0"/>
          </a:p>
        </p:txBody>
      </p:sp>
      <p:sp>
        <p:nvSpPr>
          <p:cNvPr id="144" name="テキスト ボックス 143"/>
          <p:cNvSpPr txBox="1"/>
          <p:nvPr/>
        </p:nvSpPr>
        <p:spPr>
          <a:xfrm>
            <a:off x="6592749" y="4622669"/>
            <a:ext cx="2312542" cy="215444"/>
          </a:xfrm>
          <a:prstGeom prst="rect">
            <a:avLst/>
          </a:prstGeom>
          <a:noFill/>
        </p:spPr>
        <p:txBody>
          <a:bodyPr wrap="square" rtlCol="0">
            <a:spAutoFit/>
          </a:bodyPr>
          <a:lstStyle/>
          <a:p>
            <a:pPr algn="ctr"/>
            <a:r>
              <a:rPr lang="ja-JP" altLang="en-US" sz="800" dirty="0"/>
              <a:t>汎用デバイスの使用例</a:t>
            </a:r>
            <a:endParaRPr lang="ja-JP" altLang="ja-JP" sz="800" dirty="0"/>
          </a:p>
        </p:txBody>
      </p:sp>
      <p:sp>
        <p:nvSpPr>
          <p:cNvPr id="145" name="テキスト ボックス 144"/>
          <p:cNvSpPr txBox="1"/>
          <p:nvPr/>
        </p:nvSpPr>
        <p:spPr>
          <a:xfrm>
            <a:off x="5951980" y="5848282"/>
            <a:ext cx="1583132" cy="215444"/>
          </a:xfrm>
          <a:prstGeom prst="rect">
            <a:avLst/>
          </a:prstGeom>
          <a:noFill/>
        </p:spPr>
        <p:txBody>
          <a:bodyPr wrap="square" rtlCol="0">
            <a:spAutoFit/>
          </a:bodyPr>
          <a:lstStyle/>
          <a:p>
            <a:pPr algn="ctr"/>
            <a:r>
              <a:rPr lang="ja-JP" altLang="en-US" sz="800" dirty="0"/>
              <a:t>汎用枠組み合わせ例</a:t>
            </a:r>
            <a:endParaRPr lang="ja-JP" altLang="ja-JP" sz="800" dirty="0"/>
          </a:p>
        </p:txBody>
      </p:sp>
      <p:pic>
        <p:nvPicPr>
          <p:cNvPr id="55" name="図 54"/>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5813303" y="2086521"/>
            <a:ext cx="706032" cy="368254"/>
          </a:xfrm>
          <a:prstGeom prst="rect">
            <a:avLst/>
          </a:prstGeom>
        </p:spPr>
      </p:pic>
      <p:sp>
        <p:nvSpPr>
          <p:cNvPr id="56" name="テキスト ボックス 55"/>
          <p:cNvSpPr txBox="1"/>
          <p:nvPr/>
        </p:nvSpPr>
        <p:spPr>
          <a:xfrm>
            <a:off x="6524126" y="2116761"/>
            <a:ext cx="229504" cy="307777"/>
          </a:xfrm>
          <a:prstGeom prst="rect">
            <a:avLst/>
          </a:prstGeom>
          <a:noFill/>
        </p:spPr>
        <p:txBody>
          <a:bodyPr wrap="square" rtlCol="0">
            <a:spAutoFit/>
          </a:bodyPr>
          <a:lstStyle/>
          <a:p>
            <a:pPr algn="ctr"/>
            <a:r>
              <a:rPr lang="en-US" altLang="ja-JP" sz="1400" dirty="0"/>
              <a:t>+</a:t>
            </a:r>
            <a:endParaRPr lang="ja-JP" altLang="ja-JP" sz="1400" dirty="0"/>
          </a:p>
        </p:txBody>
      </p:sp>
      <p:pic>
        <p:nvPicPr>
          <p:cNvPr id="57" name="図 5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770046" y="2048426"/>
            <a:ext cx="444444" cy="444444"/>
          </a:xfrm>
          <a:prstGeom prst="rect">
            <a:avLst/>
          </a:prstGeom>
        </p:spPr>
      </p:pic>
      <p:pic>
        <p:nvPicPr>
          <p:cNvPr id="58" name="図 5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74402" y="2130967"/>
            <a:ext cx="706032" cy="279365"/>
          </a:xfrm>
          <a:prstGeom prst="rect">
            <a:avLst/>
          </a:prstGeom>
        </p:spPr>
      </p:pic>
      <p:pic>
        <p:nvPicPr>
          <p:cNvPr id="59" name="図 58"/>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8548096" y="2048426"/>
            <a:ext cx="444444" cy="444444"/>
          </a:xfrm>
          <a:prstGeom prst="rect">
            <a:avLst/>
          </a:prstGeom>
        </p:spPr>
      </p:pic>
      <p:sp>
        <p:nvSpPr>
          <p:cNvPr id="64" name="テキスト ボックス 63"/>
          <p:cNvSpPr txBox="1"/>
          <p:nvPr/>
        </p:nvSpPr>
        <p:spPr>
          <a:xfrm>
            <a:off x="8299513" y="2116761"/>
            <a:ext cx="229504" cy="307777"/>
          </a:xfrm>
          <a:prstGeom prst="rect">
            <a:avLst/>
          </a:prstGeom>
          <a:noFill/>
        </p:spPr>
        <p:txBody>
          <a:bodyPr wrap="square" rtlCol="0">
            <a:spAutoFit/>
          </a:bodyPr>
          <a:lstStyle/>
          <a:p>
            <a:pPr algn="ctr"/>
            <a:r>
              <a:rPr lang="en-US" altLang="ja-JP" sz="1400" dirty="0"/>
              <a:t>+</a:t>
            </a:r>
            <a:endParaRPr lang="ja-JP" altLang="ja-JP" sz="1400" dirty="0"/>
          </a:p>
        </p:txBody>
      </p:sp>
      <p:sp>
        <p:nvSpPr>
          <p:cNvPr id="68" name="テキスト ボックス 67"/>
          <p:cNvSpPr txBox="1"/>
          <p:nvPr/>
        </p:nvSpPr>
        <p:spPr>
          <a:xfrm>
            <a:off x="9011619" y="2116761"/>
            <a:ext cx="229504" cy="307777"/>
          </a:xfrm>
          <a:prstGeom prst="rect">
            <a:avLst/>
          </a:prstGeom>
          <a:noFill/>
        </p:spPr>
        <p:txBody>
          <a:bodyPr wrap="square" rtlCol="0">
            <a:spAutoFit/>
          </a:bodyPr>
          <a:lstStyle/>
          <a:p>
            <a:pPr algn="ctr"/>
            <a:r>
              <a:rPr lang="en-US" altLang="ja-JP" sz="1400" dirty="0"/>
              <a:t>+</a:t>
            </a:r>
            <a:endParaRPr lang="ja-JP" altLang="ja-JP" sz="1400" dirty="0"/>
          </a:p>
        </p:txBody>
      </p:sp>
      <p:cxnSp>
        <p:nvCxnSpPr>
          <p:cNvPr id="69" name="直線コネクタ 68"/>
          <p:cNvCxnSpPr/>
          <p:nvPr/>
        </p:nvCxnSpPr>
        <p:spPr bwMode="auto">
          <a:xfrm>
            <a:off x="7392180" y="2048426"/>
            <a:ext cx="0" cy="440372"/>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pic>
        <p:nvPicPr>
          <p:cNvPr id="5" name="図 4"/>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1598263" y="4920038"/>
            <a:ext cx="720275" cy="124588"/>
          </a:xfrm>
          <a:prstGeom prst="rect">
            <a:avLst/>
          </a:prstGeom>
        </p:spPr>
      </p:pic>
      <p:sp>
        <p:nvSpPr>
          <p:cNvPr id="82" name="テキスト ボックス 81"/>
          <p:cNvSpPr txBox="1"/>
          <p:nvPr/>
        </p:nvSpPr>
        <p:spPr>
          <a:xfrm>
            <a:off x="1294915" y="5131109"/>
            <a:ext cx="1341212" cy="215444"/>
          </a:xfrm>
          <a:prstGeom prst="rect">
            <a:avLst/>
          </a:prstGeom>
          <a:noFill/>
        </p:spPr>
        <p:txBody>
          <a:bodyPr wrap="square" rtlCol="0">
            <a:spAutoFit/>
          </a:bodyPr>
          <a:lstStyle/>
          <a:p>
            <a:pPr algn="ctr"/>
            <a:r>
              <a:rPr lang="en-US" altLang="ja-JP" sz="800" dirty="0"/>
              <a:t>VM</a:t>
            </a:r>
          </a:p>
        </p:txBody>
      </p:sp>
      <p:sp>
        <p:nvSpPr>
          <p:cNvPr id="83" name="テキスト ボックス 82"/>
          <p:cNvSpPr txBox="1"/>
          <p:nvPr/>
        </p:nvSpPr>
        <p:spPr>
          <a:xfrm>
            <a:off x="2489907" y="5131109"/>
            <a:ext cx="1341212" cy="215444"/>
          </a:xfrm>
          <a:prstGeom prst="rect">
            <a:avLst/>
          </a:prstGeom>
          <a:noFill/>
        </p:spPr>
        <p:txBody>
          <a:bodyPr wrap="square" rtlCol="0">
            <a:spAutoFit/>
          </a:bodyPr>
          <a:lstStyle/>
          <a:p>
            <a:pPr algn="ctr"/>
            <a:r>
              <a:rPr lang="en-US" altLang="ja-JP" sz="800" dirty="0"/>
              <a:t>VM</a:t>
            </a:r>
          </a:p>
        </p:txBody>
      </p:sp>
      <p:pic>
        <p:nvPicPr>
          <p:cNvPr id="84" name="図 83"/>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7854284" y="5207864"/>
            <a:ext cx="720275" cy="124588"/>
          </a:xfrm>
          <a:prstGeom prst="rect">
            <a:avLst/>
          </a:prstGeom>
        </p:spPr>
      </p:pic>
      <p:sp>
        <p:nvSpPr>
          <p:cNvPr id="110" name="テキスト ボックス 109"/>
          <p:cNvSpPr txBox="1"/>
          <p:nvPr/>
        </p:nvSpPr>
        <p:spPr>
          <a:xfrm>
            <a:off x="7978752" y="5848282"/>
            <a:ext cx="1583132" cy="215444"/>
          </a:xfrm>
          <a:prstGeom prst="rect">
            <a:avLst/>
          </a:prstGeom>
          <a:noFill/>
        </p:spPr>
        <p:txBody>
          <a:bodyPr wrap="square" rtlCol="0">
            <a:spAutoFit/>
          </a:bodyPr>
          <a:lstStyle/>
          <a:p>
            <a:pPr algn="ctr"/>
            <a:r>
              <a:rPr lang="en-US" altLang="ja-JP" sz="800" dirty="0"/>
              <a:t>VMware</a:t>
            </a:r>
            <a:r>
              <a:rPr lang="ja-JP" altLang="en-US" sz="800" dirty="0"/>
              <a:t>使用例</a:t>
            </a:r>
            <a:endParaRPr lang="ja-JP" altLang="ja-JP" sz="800" dirty="0"/>
          </a:p>
        </p:txBody>
      </p:sp>
      <p:pic>
        <p:nvPicPr>
          <p:cNvPr id="113" name="図 112"/>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8893874" y="5367512"/>
            <a:ext cx="704762" cy="279365"/>
          </a:xfrm>
          <a:prstGeom prst="rect">
            <a:avLst/>
          </a:prstGeom>
        </p:spPr>
      </p:pic>
      <p:grpSp>
        <p:nvGrpSpPr>
          <p:cNvPr id="9" name="グループ化 8"/>
          <p:cNvGrpSpPr/>
          <p:nvPr/>
        </p:nvGrpSpPr>
        <p:grpSpPr>
          <a:xfrm>
            <a:off x="2791247" y="4920038"/>
            <a:ext cx="717353" cy="124588"/>
            <a:chOff x="1648246" y="4920038"/>
            <a:chExt cx="717353" cy="124588"/>
          </a:xfrm>
        </p:grpSpPr>
        <p:pic>
          <p:nvPicPr>
            <p:cNvPr id="6" name="図 5"/>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1648246" y="4920038"/>
              <a:ext cx="228411" cy="124588"/>
            </a:xfrm>
            <a:prstGeom prst="rect">
              <a:avLst/>
            </a:prstGeom>
          </p:spPr>
        </p:pic>
        <p:pic>
          <p:nvPicPr>
            <p:cNvPr id="75" name="図 74"/>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1895131" y="4920038"/>
              <a:ext cx="228411" cy="124588"/>
            </a:xfrm>
            <a:prstGeom prst="rect">
              <a:avLst/>
            </a:prstGeom>
          </p:spPr>
        </p:pic>
        <p:pic>
          <p:nvPicPr>
            <p:cNvPr id="80" name="図 79"/>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2137188" y="4920038"/>
              <a:ext cx="228411" cy="124588"/>
            </a:xfrm>
            <a:prstGeom prst="rect">
              <a:avLst/>
            </a:prstGeom>
          </p:spPr>
        </p:pic>
      </p:grpSp>
      <p:grpSp>
        <p:nvGrpSpPr>
          <p:cNvPr id="11" name="グループ化 10"/>
          <p:cNvGrpSpPr/>
          <p:nvPr/>
        </p:nvGrpSpPr>
        <p:grpSpPr>
          <a:xfrm>
            <a:off x="3987962" y="4918626"/>
            <a:ext cx="728494" cy="126000"/>
            <a:chOff x="2844962" y="4918626"/>
            <a:chExt cx="728494" cy="126000"/>
          </a:xfrm>
        </p:grpSpPr>
        <p:pic>
          <p:nvPicPr>
            <p:cNvPr id="8" name="図 7"/>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2844962" y="4918626"/>
              <a:ext cx="231000" cy="126000"/>
            </a:xfrm>
            <a:prstGeom prst="rect">
              <a:avLst/>
            </a:prstGeom>
          </p:spPr>
        </p:pic>
        <p:pic>
          <p:nvPicPr>
            <p:cNvPr id="77" name="図 76"/>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3093709" y="4918626"/>
              <a:ext cx="231000" cy="126000"/>
            </a:xfrm>
            <a:prstGeom prst="rect">
              <a:avLst/>
            </a:prstGeom>
          </p:spPr>
        </p:pic>
        <p:pic>
          <p:nvPicPr>
            <p:cNvPr id="79" name="図 78"/>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3342456" y="4918626"/>
              <a:ext cx="231000" cy="126000"/>
            </a:xfrm>
            <a:prstGeom prst="rect">
              <a:avLst/>
            </a:prstGeom>
          </p:spPr>
        </p:pic>
      </p:grpSp>
      <p:pic>
        <p:nvPicPr>
          <p:cNvPr id="96" name="図 95"/>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6859199" y="5415314"/>
            <a:ext cx="706032" cy="228571"/>
          </a:xfrm>
          <a:prstGeom prst="rect">
            <a:avLst/>
          </a:prstGeom>
        </p:spPr>
      </p:pic>
      <p:sp>
        <p:nvSpPr>
          <p:cNvPr id="90" name="テキスト ボックス 89"/>
          <p:cNvSpPr txBox="1"/>
          <p:nvPr/>
        </p:nvSpPr>
        <p:spPr>
          <a:xfrm>
            <a:off x="3689768" y="5131109"/>
            <a:ext cx="1341212" cy="215444"/>
          </a:xfrm>
          <a:prstGeom prst="rect">
            <a:avLst/>
          </a:prstGeom>
          <a:noFill/>
        </p:spPr>
        <p:txBody>
          <a:bodyPr wrap="square" rtlCol="0">
            <a:spAutoFit/>
          </a:bodyPr>
          <a:lstStyle/>
          <a:p>
            <a:pPr algn="ctr"/>
            <a:r>
              <a:rPr lang="en-US" altLang="ja-JP" sz="800" dirty="0"/>
              <a:t>VM</a:t>
            </a:r>
          </a:p>
        </p:txBody>
      </p:sp>
      <p:pic>
        <p:nvPicPr>
          <p:cNvPr id="117" name="図 116"/>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7276473" y="5092621"/>
            <a:ext cx="444444" cy="444444"/>
          </a:xfrm>
          <a:prstGeom prst="rect">
            <a:avLst/>
          </a:prstGeom>
        </p:spPr>
      </p:pic>
      <p:pic>
        <p:nvPicPr>
          <p:cNvPr id="103" name="図 102"/>
          <p:cNvPicPr>
            <a:picLocks noChangeAspect="1"/>
          </p:cNvPicPr>
          <p:nvPr/>
        </p:nvPicPr>
        <p:blipFill>
          <a:blip r:embed="rId30" cstate="print">
            <a:extLst>
              <a:ext uri="{28A0092B-C50C-407E-A947-70E740481C1C}">
                <a14:useLocalDpi xmlns:a14="http://schemas.microsoft.com/office/drawing/2010/main" val="0"/>
              </a:ext>
            </a:extLst>
          </a:blip>
          <a:stretch>
            <a:fillRect/>
          </a:stretch>
        </p:blipFill>
        <p:spPr>
          <a:xfrm>
            <a:off x="7320170" y="5110175"/>
            <a:ext cx="386206" cy="386204"/>
          </a:xfrm>
          <a:prstGeom prst="rect">
            <a:avLst/>
          </a:prstGeom>
        </p:spPr>
      </p:pic>
      <p:grpSp>
        <p:nvGrpSpPr>
          <p:cNvPr id="109" name="グループ化 108"/>
          <p:cNvGrpSpPr/>
          <p:nvPr/>
        </p:nvGrpSpPr>
        <p:grpSpPr>
          <a:xfrm>
            <a:off x="8890274" y="5210640"/>
            <a:ext cx="708362" cy="122518"/>
            <a:chOff x="2844962" y="4918626"/>
            <a:chExt cx="728494" cy="126000"/>
          </a:xfrm>
        </p:grpSpPr>
        <p:pic>
          <p:nvPicPr>
            <p:cNvPr id="111" name="図 110"/>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2844962" y="4918626"/>
              <a:ext cx="231000" cy="126000"/>
            </a:xfrm>
            <a:prstGeom prst="rect">
              <a:avLst/>
            </a:prstGeom>
          </p:spPr>
        </p:pic>
        <p:pic>
          <p:nvPicPr>
            <p:cNvPr id="112" name="図 111"/>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3093709" y="4918626"/>
              <a:ext cx="231000" cy="126000"/>
            </a:xfrm>
            <a:prstGeom prst="rect">
              <a:avLst/>
            </a:prstGeom>
          </p:spPr>
        </p:pic>
        <p:pic>
          <p:nvPicPr>
            <p:cNvPr id="118" name="図 117"/>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3342456" y="4918626"/>
              <a:ext cx="231000" cy="126000"/>
            </a:xfrm>
            <a:prstGeom prst="rect">
              <a:avLst/>
            </a:prstGeom>
          </p:spPr>
        </p:pic>
      </p:grpSp>
      <p:pic>
        <p:nvPicPr>
          <p:cNvPr id="14" name="図 13">
            <a:extLst>
              <a:ext uri="{FF2B5EF4-FFF2-40B4-BE49-F238E27FC236}">
                <a16:creationId xmlns:a16="http://schemas.microsoft.com/office/drawing/2014/main" id="{4976F98C-C411-41A4-83B8-E88CFCA35B9D}"/>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1590101" y="5632181"/>
            <a:ext cx="728437" cy="126000"/>
          </a:xfrm>
          <a:prstGeom prst="rect">
            <a:avLst/>
          </a:prstGeom>
        </p:spPr>
      </p:pic>
      <p:sp>
        <p:nvSpPr>
          <p:cNvPr id="85" name="テキスト ボックス 84">
            <a:extLst>
              <a:ext uri="{FF2B5EF4-FFF2-40B4-BE49-F238E27FC236}">
                <a16:creationId xmlns:a16="http://schemas.microsoft.com/office/drawing/2014/main" id="{6150DDD0-3F1D-4266-ABE7-573EE8862A2C}"/>
              </a:ext>
            </a:extLst>
          </p:cNvPr>
          <p:cNvSpPr txBox="1"/>
          <p:nvPr/>
        </p:nvSpPr>
        <p:spPr>
          <a:xfrm>
            <a:off x="1294915" y="5821791"/>
            <a:ext cx="1341212" cy="215444"/>
          </a:xfrm>
          <a:prstGeom prst="rect">
            <a:avLst/>
          </a:prstGeom>
          <a:noFill/>
        </p:spPr>
        <p:txBody>
          <a:bodyPr wrap="square" rtlCol="0">
            <a:spAutoFit/>
          </a:bodyPr>
          <a:lstStyle/>
          <a:p>
            <a:pPr algn="ctr"/>
            <a:r>
              <a:rPr lang="en-US" altLang="ja-JP" sz="800" dirty="0"/>
              <a:t>VMware vSphere</a:t>
            </a:r>
            <a:r>
              <a:rPr lang="en-US" altLang="ja-JP" sz="800" baseline="30000" dirty="0"/>
              <a:t>®</a:t>
            </a:r>
          </a:p>
        </p:txBody>
      </p:sp>
      <p:pic>
        <p:nvPicPr>
          <p:cNvPr id="78" name="図 77">
            <a:extLst>
              <a:ext uri="{FF2B5EF4-FFF2-40B4-BE49-F238E27FC236}">
                <a16:creationId xmlns:a16="http://schemas.microsoft.com/office/drawing/2014/main" id="{F3B69023-B31A-4C6F-A682-743F14525DEF}"/>
              </a:ext>
            </a:extLst>
          </p:cNvPr>
          <p:cNvPicPr>
            <a:picLocks noChangeAspect="1"/>
          </p:cNvPicPr>
          <p:nvPr/>
        </p:nvPicPr>
        <p:blipFill>
          <a:blip r:embed="rId32" cstate="print">
            <a:extLst>
              <a:ext uri="{28A0092B-C50C-407E-A947-70E740481C1C}">
                <a14:useLocalDpi xmlns:a14="http://schemas.microsoft.com/office/drawing/2010/main" val="0"/>
              </a:ext>
            </a:extLst>
          </a:blip>
          <a:stretch>
            <a:fillRect/>
          </a:stretch>
        </p:blipFill>
        <p:spPr>
          <a:xfrm>
            <a:off x="9262119" y="2028159"/>
            <a:ext cx="480906" cy="480906"/>
          </a:xfrm>
          <a:prstGeom prst="rect">
            <a:avLst/>
          </a:prstGeom>
        </p:spPr>
      </p:pic>
      <p:pic>
        <p:nvPicPr>
          <p:cNvPr id="87" name="図 86">
            <a:extLst>
              <a:ext uri="{FF2B5EF4-FFF2-40B4-BE49-F238E27FC236}">
                <a16:creationId xmlns:a16="http://schemas.microsoft.com/office/drawing/2014/main" id="{79D975B7-3E41-44B7-9AE7-9883D07D0D43}"/>
              </a:ext>
            </a:extLst>
          </p:cNvPr>
          <p:cNvPicPr>
            <a:picLocks noChangeAspect="1"/>
          </p:cNvPicPr>
          <p:nvPr/>
        </p:nvPicPr>
        <p:blipFill>
          <a:blip r:embed="rId32" cstate="print">
            <a:extLst>
              <a:ext uri="{28A0092B-C50C-407E-A947-70E740481C1C}">
                <a14:useLocalDpi xmlns:a14="http://schemas.microsoft.com/office/drawing/2010/main" val="0"/>
              </a:ext>
            </a:extLst>
          </a:blip>
          <a:stretch>
            <a:fillRect/>
          </a:stretch>
        </p:blipFill>
        <p:spPr>
          <a:xfrm>
            <a:off x="6245865" y="5100413"/>
            <a:ext cx="419490" cy="419490"/>
          </a:xfrm>
          <a:prstGeom prst="rect">
            <a:avLst/>
          </a:prstGeom>
        </p:spPr>
      </p:pic>
    </p:spTree>
    <p:extLst>
      <p:ext uri="{BB962C8B-B14F-4D97-AF65-F5344CB8AC3E}">
        <p14:creationId xmlns:p14="http://schemas.microsoft.com/office/powerpoint/2010/main" val="41586827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正方形/長方形 130"/>
          <p:cNvSpPr/>
          <p:nvPr/>
        </p:nvSpPr>
        <p:spPr bwMode="auto">
          <a:xfrm>
            <a:off x="3096452" y="3057608"/>
            <a:ext cx="5849551" cy="1717625"/>
          </a:xfrm>
          <a:prstGeom prst="rect">
            <a:avLst/>
          </a:prstGeom>
          <a:solidFill>
            <a:srgbClr val="FAFAFA"/>
          </a:solidFill>
          <a:ln w="19050"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fontAlgn="base">
              <a:spcBef>
                <a:spcPct val="0"/>
              </a:spcBef>
              <a:spcAft>
                <a:spcPct val="0"/>
              </a:spcAft>
            </a:pPr>
            <a:endParaRPr lang="ja-JP" altLang="en-US" sz="2800" b="1">
              <a:latin typeface="HGP創英角ｺﾞｼｯｸUB" pitchFamily="50" charset="-128"/>
              <a:ea typeface="HGP創英角ｺﾞｼｯｸUB" pitchFamily="50" charset="-128"/>
            </a:endParaRPr>
          </a:p>
        </p:txBody>
      </p:sp>
      <p:sp>
        <p:nvSpPr>
          <p:cNvPr id="2" name="タイトル 1"/>
          <p:cNvSpPr>
            <a:spLocks noGrp="1"/>
          </p:cNvSpPr>
          <p:nvPr>
            <p:ph type="title"/>
          </p:nvPr>
        </p:nvSpPr>
        <p:spPr>
          <a:xfrm>
            <a:off x="571500" y="345791"/>
            <a:ext cx="9633238" cy="593927"/>
          </a:xfrm>
        </p:spPr>
        <p:txBody>
          <a:bodyPr/>
          <a:lstStyle/>
          <a:p>
            <a:r>
              <a:rPr lang="en-US" altLang="ja-JP"/>
              <a:t>Materials – Device</a:t>
            </a:r>
            <a:endParaRPr lang="en-US" altLang="ja-JP" dirty="0"/>
          </a:p>
        </p:txBody>
      </p:sp>
      <p:sp>
        <p:nvSpPr>
          <p:cNvPr id="3" name="スライド番号プレースホルダー 2"/>
          <p:cNvSpPr>
            <a:spLocks noGrp="1"/>
          </p:cNvSpPr>
          <p:nvPr>
            <p:ph type="sldNum" sz="quarter" idx="12"/>
          </p:nvPr>
        </p:nvSpPr>
        <p:spPr/>
        <p:txBody>
          <a:bodyPr/>
          <a:lstStyle/>
          <a:p>
            <a:fld id="{7257D9C0-B110-47DA-B98B-D8B9C94636C2}" type="slidenum">
              <a:rPr lang="ja-JP" altLang="en-US" smtClean="0"/>
              <a:pPr/>
              <a:t>19</a:t>
            </a:fld>
            <a:endParaRPr lang="ja-JP" altLang="en-US" dirty="0"/>
          </a:p>
        </p:txBody>
      </p:sp>
      <p:sp>
        <p:nvSpPr>
          <p:cNvPr id="103" name="テキスト ボックス 102"/>
          <p:cNvSpPr txBox="1"/>
          <p:nvPr/>
        </p:nvSpPr>
        <p:spPr>
          <a:xfrm>
            <a:off x="3426851" y="2603105"/>
            <a:ext cx="1341212" cy="215444"/>
          </a:xfrm>
          <a:prstGeom prst="rect">
            <a:avLst/>
          </a:prstGeom>
          <a:noFill/>
        </p:spPr>
        <p:txBody>
          <a:bodyPr wrap="square" rtlCol="0">
            <a:spAutoFit/>
          </a:bodyPr>
          <a:lstStyle/>
          <a:p>
            <a:pPr algn="ctr"/>
            <a:r>
              <a:rPr lang="ja-JP" altLang="en-US" sz="800" dirty="0"/>
              <a:t>ディスプレイ</a:t>
            </a:r>
            <a:endParaRPr lang="ja-JP" altLang="ja-JP" sz="800" dirty="0"/>
          </a:p>
        </p:txBody>
      </p:sp>
      <p:sp>
        <p:nvSpPr>
          <p:cNvPr id="104" name="テキスト ボックス 103"/>
          <p:cNvSpPr txBox="1"/>
          <p:nvPr/>
        </p:nvSpPr>
        <p:spPr>
          <a:xfrm>
            <a:off x="5403721" y="1172066"/>
            <a:ext cx="1384558" cy="253916"/>
          </a:xfrm>
          <a:prstGeom prst="rect">
            <a:avLst/>
          </a:prstGeom>
          <a:noFill/>
        </p:spPr>
        <p:txBody>
          <a:bodyPr wrap="square" rtlCol="0">
            <a:spAutoFit/>
          </a:bodyPr>
          <a:lstStyle/>
          <a:p>
            <a:pPr algn="ctr"/>
            <a:r>
              <a:rPr lang="en-US" altLang="ja-JP" sz="1050" b="1" dirty="0"/>
              <a:t>PC</a:t>
            </a:r>
            <a:endParaRPr lang="ja-JP" altLang="ja-JP" sz="1050" b="1" dirty="0"/>
          </a:p>
        </p:txBody>
      </p:sp>
      <p:pic>
        <p:nvPicPr>
          <p:cNvPr id="89" name="図 8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0295" y="1772771"/>
            <a:ext cx="292064" cy="711111"/>
          </a:xfrm>
          <a:prstGeom prst="rect">
            <a:avLst/>
          </a:prstGeom>
        </p:spPr>
      </p:pic>
      <p:pic>
        <p:nvPicPr>
          <p:cNvPr id="90" name="図 8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53940" y="1772771"/>
            <a:ext cx="292064" cy="711111"/>
          </a:xfrm>
          <a:prstGeom prst="rect">
            <a:avLst/>
          </a:prstGeom>
        </p:spPr>
      </p:pic>
      <p:pic>
        <p:nvPicPr>
          <p:cNvPr id="93" name="図 9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07117" y="1930995"/>
            <a:ext cx="812698" cy="558730"/>
          </a:xfrm>
          <a:prstGeom prst="rect">
            <a:avLst/>
          </a:prstGeom>
        </p:spPr>
      </p:pic>
      <p:pic>
        <p:nvPicPr>
          <p:cNvPr id="94" name="図 9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03721" y="1930995"/>
            <a:ext cx="812698" cy="558730"/>
          </a:xfrm>
          <a:prstGeom prst="rect">
            <a:avLst/>
          </a:prstGeom>
        </p:spPr>
      </p:pic>
      <p:pic>
        <p:nvPicPr>
          <p:cNvPr id="96" name="図 9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26923" y="1930995"/>
            <a:ext cx="812698" cy="558730"/>
          </a:xfrm>
          <a:prstGeom prst="rect">
            <a:avLst/>
          </a:prstGeom>
        </p:spPr>
      </p:pic>
      <p:pic>
        <p:nvPicPr>
          <p:cNvPr id="98" name="図 9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203412" y="5202880"/>
            <a:ext cx="749206" cy="419048"/>
          </a:xfrm>
          <a:prstGeom prst="rect">
            <a:avLst/>
          </a:prstGeom>
        </p:spPr>
      </p:pic>
      <p:pic>
        <p:nvPicPr>
          <p:cNvPr id="99" name="図 9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026923" y="5202880"/>
            <a:ext cx="749206" cy="419048"/>
          </a:xfrm>
          <a:prstGeom prst="rect">
            <a:avLst/>
          </a:prstGeom>
        </p:spPr>
      </p:pic>
      <p:pic>
        <p:nvPicPr>
          <p:cNvPr id="100" name="図 9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196797" y="5202880"/>
            <a:ext cx="749206" cy="419048"/>
          </a:xfrm>
          <a:prstGeom prst="rect">
            <a:avLst/>
          </a:prstGeom>
        </p:spPr>
      </p:pic>
      <p:pic>
        <p:nvPicPr>
          <p:cNvPr id="114" name="図 1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70529" y="3355546"/>
            <a:ext cx="292064" cy="711111"/>
          </a:xfrm>
          <a:prstGeom prst="rect">
            <a:avLst/>
          </a:prstGeom>
        </p:spPr>
      </p:pic>
      <p:pic>
        <p:nvPicPr>
          <p:cNvPr id="122" name="図 1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10729" y="3355546"/>
            <a:ext cx="292064" cy="711111"/>
          </a:xfrm>
          <a:prstGeom prst="rect">
            <a:avLst/>
          </a:prstGeom>
        </p:spPr>
      </p:pic>
      <p:pic>
        <p:nvPicPr>
          <p:cNvPr id="115" name="図 1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42104" y="3362126"/>
            <a:ext cx="292064" cy="711111"/>
          </a:xfrm>
          <a:prstGeom prst="rect">
            <a:avLst/>
          </a:prstGeom>
        </p:spPr>
      </p:pic>
      <p:pic>
        <p:nvPicPr>
          <p:cNvPr id="110" name="図 10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52864" y="3507926"/>
            <a:ext cx="812698" cy="558730"/>
          </a:xfrm>
          <a:prstGeom prst="rect">
            <a:avLst/>
          </a:prstGeom>
        </p:spPr>
      </p:pic>
      <p:pic>
        <p:nvPicPr>
          <p:cNvPr id="112" name="図 1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79326" y="3507926"/>
            <a:ext cx="812698" cy="558730"/>
          </a:xfrm>
          <a:prstGeom prst="rect">
            <a:avLst/>
          </a:prstGeom>
        </p:spPr>
      </p:pic>
      <p:pic>
        <p:nvPicPr>
          <p:cNvPr id="113" name="図 1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029830" y="3507926"/>
            <a:ext cx="812698" cy="558730"/>
          </a:xfrm>
          <a:prstGeom prst="rect">
            <a:avLst/>
          </a:prstGeom>
        </p:spPr>
      </p:pic>
      <p:pic>
        <p:nvPicPr>
          <p:cNvPr id="21" name="図 2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230994" y="5202880"/>
            <a:ext cx="749206" cy="419048"/>
          </a:xfrm>
          <a:prstGeom prst="rect">
            <a:avLst/>
          </a:prstGeom>
        </p:spPr>
      </p:pic>
      <p:pic>
        <p:nvPicPr>
          <p:cNvPr id="22" name="図 2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992727" y="5202880"/>
            <a:ext cx="749206" cy="419048"/>
          </a:xfrm>
          <a:prstGeom prst="rect">
            <a:avLst/>
          </a:prstGeom>
        </p:spPr>
      </p:pic>
      <p:sp>
        <p:nvSpPr>
          <p:cNvPr id="129" name="テキスト ボックス 128"/>
          <p:cNvSpPr txBox="1"/>
          <p:nvPr/>
        </p:nvSpPr>
        <p:spPr>
          <a:xfrm>
            <a:off x="5753006" y="2603105"/>
            <a:ext cx="1341212" cy="215444"/>
          </a:xfrm>
          <a:prstGeom prst="rect">
            <a:avLst/>
          </a:prstGeom>
          <a:noFill/>
        </p:spPr>
        <p:txBody>
          <a:bodyPr wrap="square" rtlCol="0">
            <a:spAutoFit/>
          </a:bodyPr>
          <a:lstStyle/>
          <a:p>
            <a:pPr algn="ctr"/>
            <a:r>
              <a:rPr lang="ja-JP" altLang="en-US" sz="800" dirty="0"/>
              <a:t>コンパネ表示</a:t>
            </a:r>
            <a:endParaRPr lang="ja-JP" altLang="ja-JP" sz="800" dirty="0"/>
          </a:p>
        </p:txBody>
      </p:sp>
      <p:sp>
        <p:nvSpPr>
          <p:cNvPr id="130" name="テキスト ボックス 129"/>
          <p:cNvSpPr txBox="1"/>
          <p:nvPr/>
        </p:nvSpPr>
        <p:spPr>
          <a:xfrm>
            <a:off x="7820822" y="2603105"/>
            <a:ext cx="1341212" cy="215444"/>
          </a:xfrm>
          <a:prstGeom prst="rect">
            <a:avLst/>
          </a:prstGeom>
          <a:noFill/>
        </p:spPr>
        <p:txBody>
          <a:bodyPr wrap="square" rtlCol="0">
            <a:spAutoFit/>
          </a:bodyPr>
          <a:lstStyle/>
          <a:p>
            <a:pPr algn="ctr"/>
            <a:r>
              <a:rPr lang="ja-JP" altLang="en-US" sz="800" dirty="0"/>
              <a:t>デスクトップ</a:t>
            </a:r>
            <a:r>
              <a:rPr lang="en-US" altLang="ja-JP" sz="800" dirty="0"/>
              <a:t>PC</a:t>
            </a:r>
            <a:endParaRPr lang="ja-JP" altLang="ja-JP" sz="800" dirty="0"/>
          </a:p>
        </p:txBody>
      </p:sp>
      <p:sp>
        <p:nvSpPr>
          <p:cNvPr id="132" name="テキスト ボックス 131"/>
          <p:cNvSpPr txBox="1"/>
          <p:nvPr/>
        </p:nvSpPr>
        <p:spPr>
          <a:xfrm>
            <a:off x="4894341" y="4289852"/>
            <a:ext cx="2216342" cy="338554"/>
          </a:xfrm>
          <a:prstGeom prst="rect">
            <a:avLst/>
          </a:prstGeom>
          <a:noFill/>
        </p:spPr>
        <p:txBody>
          <a:bodyPr wrap="square" rtlCol="0">
            <a:spAutoFit/>
          </a:bodyPr>
          <a:lstStyle/>
          <a:p>
            <a:pPr algn="ctr"/>
            <a:r>
              <a:rPr lang="ja-JP" altLang="en-US" sz="800" dirty="0"/>
              <a:t>ディスプレイとデスクトップ</a:t>
            </a:r>
            <a:r>
              <a:rPr lang="en-US" altLang="ja-JP" sz="800" dirty="0"/>
              <a:t>PC</a:t>
            </a:r>
            <a:r>
              <a:rPr lang="ja-JP" altLang="en-US" sz="800" dirty="0"/>
              <a:t>の</a:t>
            </a:r>
            <a:endParaRPr lang="en-US" altLang="ja-JP" sz="800" dirty="0"/>
          </a:p>
          <a:p>
            <a:pPr algn="ctr"/>
            <a:r>
              <a:rPr lang="ja-JP" altLang="en-US" sz="800" dirty="0"/>
              <a:t>組み合わせ使用例</a:t>
            </a:r>
            <a:endParaRPr lang="ja-JP" altLang="ja-JP" sz="800" dirty="0"/>
          </a:p>
        </p:txBody>
      </p:sp>
      <p:sp>
        <p:nvSpPr>
          <p:cNvPr id="133" name="テキスト ボックス 132"/>
          <p:cNvSpPr txBox="1"/>
          <p:nvPr/>
        </p:nvSpPr>
        <p:spPr>
          <a:xfrm>
            <a:off x="3170943" y="5733906"/>
            <a:ext cx="1341212" cy="215444"/>
          </a:xfrm>
          <a:prstGeom prst="rect">
            <a:avLst/>
          </a:prstGeom>
          <a:noFill/>
        </p:spPr>
        <p:txBody>
          <a:bodyPr wrap="square" rtlCol="0">
            <a:spAutoFit/>
          </a:bodyPr>
          <a:lstStyle/>
          <a:p>
            <a:pPr algn="ctr"/>
            <a:r>
              <a:rPr lang="ja-JP" altLang="en-US" sz="800" dirty="0"/>
              <a:t>ラップトップ</a:t>
            </a:r>
            <a:endParaRPr lang="ja-JP" altLang="ja-JP" sz="800" dirty="0"/>
          </a:p>
        </p:txBody>
      </p:sp>
      <p:sp>
        <p:nvSpPr>
          <p:cNvPr id="134" name="テキスト ボックス 133"/>
          <p:cNvSpPr txBox="1"/>
          <p:nvPr/>
        </p:nvSpPr>
        <p:spPr>
          <a:xfrm>
            <a:off x="5395165" y="5733906"/>
            <a:ext cx="1341212" cy="215444"/>
          </a:xfrm>
          <a:prstGeom prst="rect">
            <a:avLst/>
          </a:prstGeom>
          <a:noFill/>
        </p:spPr>
        <p:txBody>
          <a:bodyPr wrap="square" rtlCol="0">
            <a:spAutoFit/>
          </a:bodyPr>
          <a:lstStyle/>
          <a:p>
            <a:pPr algn="ctr"/>
            <a:r>
              <a:rPr lang="ja-JP" altLang="en-US" sz="800" dirty="0"/>
              <a:t>コンパネ表示</a:t>
            </a:r>
            <a:endParaRPr lang="ja-JP" altLang="ja-JP" sz="800" dirty="0"/>
          </a:p>
        </p:txBody>
      </p:sp>
      <p:sp>
        <p:nvSpPr>
          <p:cNvPr id="135" name="テキスト ボックス 134"/>
          <p:cNvSpPr txBox="1"/>
          <p:nvPr/>
        </p:nvSpPr>
        <p:spPr>
          <a:xfrm>
            <a:off x="7484278" y="5670100"/>
            <a:ext cx="1341212" cy="215444"/>
          </a:xfrm>
          <a:prstGeom prst="rect">
            <a:avLst/>
          </a:prstGeom>
          <a:noFill/>
        </p:spPr>
        <p:txBody>
          <a:bodyPr wrap="square" rtlCol="0">
            <a:spAutoFit/>
          </a:bodyPr>
          <a:lstStyle/>
          <a:p>
            <a:pPr algn="ctr"/>
            <a:r>
              <a:rPr lang="ja-JP" altLang="en-US" sz="800" dirty="0"/>
              <a:t>ラップトップ（天板）</a:t>
            </a:r>
            <a:endParaRPr lang="ja-JP" altLang="ja-JP" sz="800" dirty="0"/>
          </a:p>
        </p:txBody>
      </p:sp>
      <p:pic>
        <p:nvPicPr>
          <p:cNvPr id="8" name="図 7">
            <a:extLst>
              <a:ext uri="{FF2B5EF4-FFF2-40B4-BE49-F238E27FC236}">
                <a16:creationId xmlns:a16="http://schemas.microsoft.com/office/drawing/2014/main" id="{A1CF2D4C-D6B4-4DF0-B51B-F83A43C000D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131442" y="5202880"/>
            <a:ext cx="747884" cy="417600"/>
          </a:xfrm>
          <a:prstGeom prst="rect">
            <a:avLst/>
          </a:prstGeom>
        </p:spPr>
      </p:pic>
      <p:pic>
        <p:nvPicPr>
          <p:cNvPr id="10" name="図 9">
            <a:extLst>
              <a:ext uri="{FF2B5EF4-FFF2-40B4-BE49-F238E27FC236}">
                <a16:creationId xmlns:a16="http://schemas.microsoft.com/office/drawing/2014/main" id="{F48D5CE8-74CF-4703-9A88-59AB29ABB62B}"/>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629891" y="1929336"/>
            <a:ext cx="811061" cy="558000"/>
          </a:xfrm>
          <a:prstGeom prst="rect">
            <a:avLst/>
          </a:prstGeom>
        </p:spPr>
      </p:pic>
    </p:spTree>
    <p:extLst>
      <p:ext uri="{BB962C8B-B14F-4D97-AF65-F5344CB8AC3E}">
        <p14:creationId xmlns:p14="http://schemas.microsoft.com/office/powerpoint/2010/main" val="5273244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はじめに</a:t>
            </a:r>
            <a:endParaRPr lang="ja-JP" altLang="en-US" dirty="0"/>
          </a:p>
        </p:txBody>
      </p:sp>
      <p:sp>
        <p:nvSpPr>
          <p:cNvPr id="3" name="スライド番号プレースホルダー 2"/>
          <p:cNvSpPr>
            <a:spLocks noGrp="1"/>
          </p:cNvSpPr>
          <p:nvPr>
            <p:ph type="sldNum" sz="quarter" idx="12"/>
          </p:nvPr>
        </p:nvSpPr>
        <p:spPr/>
        <p:txBody>
          <a:bodyPr/>
          <a:lstStyle/>
          <a:p>
            <a:fld id="{7257D9C0-B110-47DA-B98B-D8B9C94636C2}" type="slidenum">
              <a:rPr lang="ja-JP" altLang="en-US" smtClean="0"/>
              <a:pPr/>
              <a:t>2</a:t>
            </a:fld>
            <a:endParaRPr lang="ja-JP" altLang="en-US" dirty="0"/>
          </a:p>
        </p:txBody>
      </p:sp>
      <p:sp>
        <p:nvSpPr>
          <p:cNvPr id="41" name="テキスト ボックス 40"/>
          <p:cNvSpPr txBox="1"/>
          <p:nvPr/>
        </p:nvSpPr>
        <p:spPr>
          <a:xfrm>
            <a:off x="1919420" y="1412721"/>
            <a:ext cx="8425170" cy="2585323"/>
          </a:xfrm>
          <a:prstGeom prst="rect">
            <a:avLst/>
          </a:prstGeom>
          <a:noFill/>
        </p:spPr>
        <p:txBody>
          <a:bodyPr wrap="square" rtlCol="0">
            <a:spAutoFit/>
          </a:bodyPr>
          <a:lstStyle/>
          <a:p>
            <a:pPr>
              <a:lnSpc>
                <a:spcPct val="150000"/>
              </a:lnSpc>
            </a:pPr>
            <a:r>
              <a:rPr lang="ja-JP" altLang="en-US" sz="1200" b="1" dirty="0"/>
              <a:t>複雑なシステム構成を適切に図解して伝達するために、</a:t>
            </a:r>
          </a:p>
          <a:p>
            <a:pPr>
              <a:lnSpc>
                <a:spcPct val="150000"/>
              </a:lnSpc>
            </a:pPr>
            <a:r>
              <a:rPr lang="ja-JP" altLang="en-US" sz="1200" b="1" dirty="0"/>
              <a:t>ニフクラのサービスサイトやコンパネ上で使用されている各種アイコンや、</a:t>
            </a:r>
          </a:p>
          <a:p>
            <a:pPr>
              <a:lnSpc>
                <a:spcPct val="150000"/>
              </a:lnSpc>
            </a:pPr>
            <a:r>
              <a:rPr lang="ja-JP" altLang="en-US" sz="1200" b="1" dirty="0"/>
              <a:t>作図に便利なアイコン・シンボルを作成してまとめました。</a:t>
            </a:r>
          </a:p>
          <a:p>
            <a:pPr>
              <a:lnSpc>
                <a:spcPct val="150000"/>
              </a:lnSpc>
            </a:pPr>
            <a:endParaRPr lang="ja-JP" altLang="en-US" sz="1200" b="1" dirty="0"/>
          </a:p>
          <a:p>
            <a:pPr>
              <a:lnSpc>
                <a:spcPct val="150000"/>
              </a:lnSpc>
            </a:pPr>
            <a:r>
              <a:rPr lang="ja-JP" altLang="en-US" sz="1200" b="1" dirty="0"/>
              <a:t>本資料からコピー・ペーストしていただくか、</a:t>
            </a:r>
            <a:r>
              <a:rPr lang="en-US" altLang="ja-JP" sz="1200" b="1" dirty="0" err="1"/>
              <a:t>png</a:t>
            </a:r>
            <a:r>
              <a:rPr lang="ja-JP" altLang="en-US" sz="1200" b="1" dirty="0"/>
              <a:t>版ファイルをコピーして、</a:t>
            </a:r>
          </a:p>
          <a:p>
            <a:pPr>
              <a:lnSpc>
                <a:spcPct val="150000"/>
              </a:lnSpc>
            </a:pPr>
            <a:r>
              <a:rPr lang="ja-JP" altLang="en-US" sz="1200" b="1" dirty="0"/>
              <a:t>提案資料やプレゼンテーション、ホワイトペーパーなどにご使用ください。</a:t>
            </a:r>
          </a:p>
          <a:p>
            <a:pPr>
              <a:lnSpc>
                <a:spcPct val="150000"/>
              </a:lnSpc>
            </a:pPr>
            <a:endParaRPr lang="ja-JP" altLang="en-US" sz="1200" b="1" dirty="0"/>
          </a:p>
          <a:p>
            <a:pPr>
              <a:lnSpc>
                <a:spcPct val="150000"/>
              </a:lnSpc>
            </a:pPr>
            <a:r>
              <a:rPr lang="ja-JP" altLang="ja-JP" sz="1200" b="1" dirty="0">
                <a:solidFill>
                  <a:schemeClr val="dk1"/>
                </a:solidFill>
              </a:rPr>
              <a:t>これらのアイコン・シンボルは、</a:t>
            </a:r>
            <a:endParaRPr lang="en-US" altLang="ja-JP" sz="1200" b="1" dirty="0">
              <a:solidFill>
                <a:schemeClr val="dk1"/>
              </a:solidFill>
            </a:endParaRPr>
          </a:p>
          <a:p>
            <a:pPr>
              <a:lnSpc>
                <a:spcPct val="150000"/>
              </a:lnSpc>
            </a:pPr>
            <a:r>
              <a:rPr lang="ja-JP" altLang="en-US" sz="1200" b="1" dirty="0">
                <a:solidFill>
                  <a:schemeClr val="dk1"/>
                </a:solidFill>
              </a:rPr>
              <a:t>主に</a:t>
            </a:r>
            <a:r>
              <a:rPr lang="ja-JP" altLang="ja-JP" sz="1200" b="1" dirty="0">
                <a:solidFill>
                  <a:schemeClr val="dk1"/>
                </a:solidFill>
              </a:rPr>
              <a:t>ニフクラのサービス・テクノロジーを表すために</a:t>
            </a:r>
            <a:r>
              <a:rPr lang="ja-JP" altLang="en-US" sz="1200" b="1" dirty="0">
                <a:solidFill>
                  <a:schemeClr val="dk1"/>
                </a:solidFill>
              </a:rPr>
              <a:t>使用</a:t>
            </a:r>
            <a:r>
              <a:rPr lang="ja-JP" altLang="ja-JP" sz="1200" b="1" dirty="0">
                <a:solidFill>
                  <a:schemeClr val="dk1"/>
                </a:solidFill>
              </a:rPr>
              <a:t>されることを想定しています。</a:t>
            </a:r>
          </a:p>
        </p:txBody>
      </p:sp>
      <p:sp>
        <p:nvSpPr>
          <p:cNvPr id="5" name="テキスト ボックス 4"/>
          <p:cNvSpPr txBox="1"/>
          <p:nvPr/>
        </p:nvSpPr>
        <p:spPr>
          <a:xfrm>
            <a:off x="1919420" y="5805330"/>
            <a:ext cx="8425170" cy="446276"/>
          </a:xfrm>
          <a:prstGeom prst="rect">
            <a:avLst/>
          </a:prstGeom>
          <a:noFill/>
        </p:spPr>
        <p:txBody>
          <a:bodyPr wrap="square" rtlCol="0">
            <a:spAutoFit/>
          </a:bodyPr>
          <a:lstStyle/>
          <a:p>
            <a:pPr>
              <a:lnSpc>
                <a:spcPct val="150000"/>
              </a:lnSpc>
            </a:pPr>
            <a:r>
              <a:rPr lang="en-US" altLang="ja-JP" sz="800" dirty="0"/>
              <a:t>※</a:t>
            </a:r>
            <a:r>
              <a:rPr lang="ja-JP" altLang="en-US" sz="800" dirty="0"/>
              <a:t> 一部サービスのアイコンは、サービスサイトやコンパネで使用されているものに調整</a:t>
            </a:r>
            <a:r>
              <a:rPr lang="en-US" altLang="ja-JP" sz="800" dirty="0"/>
              <a:t>/</a:t>
            </a:r>
            <a:r>
              <a:rPr lang="ja-JP" altLang="en-US" sz="800" dirty="0"/>
              <a:t>変更を加えています。</a:t>
            </a:r>
            <a:endParaRPr lang="en-US" altLang="ja-JP" sz="800" dirty="0"/>
          </a:p>
          <a:p>
            <a:pPr>
              <a:lnSpc>
                <a:spcPct val="150000"/>
              </a:lnSpc>
            </a:pPr>
            <a:r>
              <a:rPr lang="en-US" altLang="ja-JP" sz="800" dirty="0"/>
              <a:t>※</a:t>
            </a:r>
            <a:r>
              <a:rPr lang="ja-JP" altLang="en-US" sz="800" dirty="0"/>
              <a:t> ダウンロードしたアイコン・シンボルの、不快な表現や極端な改変、販売、商用媒体へのバンドル、その他当社が不適当と認めた方法での使用は固くお断りします。</a:t>
            </a:r>
            <a:endParaRPr lang="en-US" altLang="ja-JP" sz="800" dirty="0"/>
          </a:p>
        </p:txBody>
      </p:sp>
    </p:spTree>
    <p:extLst>
      <p:ext uri="{BB962C8B-B14F-4D97-AF65-F5344CB8AC3E}">
        <p14:creationId xmlns:p14="http://schemas.microsoft.com/office/powerpoint/2010/main" val="22475768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500" y="345791"/>
            <a:ext cx="9633238" cy="593927"/>
          </a:xfrm>
        </p:spPr>
        <p:txBody>
          <a:bodyPr/>
          <a:lstStyle/>
          <a:p>
            <a:r>
              <a:rPr lang="en-US" altLang="ja-JP"/>
              <a:t>Materials – Device</a:t>
            </a:r>
            <a:endParaRPr lang="en-US" altLang="ja-JP" dirty="0"/>
          </a:p>
        </p:txBody>
      </p:sp>
      <p:sp>
        <p:nvSpPr>
          <p:cNvPr id="3" name="スライド番号プレースホルダー 2"/>
          <p:cNvSpPr>
            <a:spLocks noGrp="1"/>
          </p:cNvSpPr>
          <p:nvPr>
            <p:ph type="sldNum" sz="quarter" idx="12"/>
          </p:nvPr>
        </p:nvSpPr>
        <p:spPr/>
        <p:txBody>
          <a:bodyPr/>
          <a:lstStyle/>
          <a:p>
            <a:fld id="{7257D9C0-B110-47DA-B98B-D8B9C94636C2}" type="slidenum">
              <a:rPr lang="ja-JP" altLang="en-US" smtClean="0"/>
              <a:pPr/>
              <a:t>20</a:t>
            </a:fld>
            <a:endParaRPr lang="ja-JP" altLang="en-US" dirty="0"/>
          </a:p>
        </p:txBody>
      </p:sp>
      <p:sp>
        <p:nvSpPr>
          <p:cNvPr id="92" name="テキスト ボックス 91"/>
          <p:cNvSpPr txBox="1"/>
          <p:nvPr/>
        </p:nvSpPr>
        <p:spPr>
          <a:xfrm>
            <a:off x="5095830" y="1172066"/>
            <a:ext cx="2000339" cy="253916"/>
          </a:xfrm>
          <a:prstGeom prst="rect">
            <a:avLst/>
          </a:prstGeom>
          <a:noFill/>
        </p:spPr>
        <p:txBody>
          <a:bodyPr wrap="square" rtlCol="0">
            <a:spAutoFit/>
          </a:bodyPr>
          <a:lstStyle/>
          <a:p>
            <a:pPr algn="ctr"/>
            <a:r>
              <a:rPr lang="ja-JP" altLang="en-US" sz="1050" b="1" dirty="0"/>
              <a:t>モバイル</a:t>
            </a:r>
            <a:endParaRPr lang="ja-JP" altLang="ja-JP" sz="1050" b="1" dirty="0"/>
          </a:p>
        </p:txBody>
      </p:sp>
      <p:pic>
        <p:nvPicPr>
          <p:cNvPr id="74" name="図 7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18495" y="5286914"/>
            <a:ext cx="342857" cy="419048"/>
          </a:xfrm>
          <a:prstGeom prst="rect">
            <a:avLst/>
          </a:prstGeom>
        </p:spPr>
      </p:pic>
      <p:pic>
        <p:nvPicPr>
          <p:cNvPr id="76" name="図 7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42759" y="4038988"/>
            <a:ext cx="276848" cy="553692"/>
          </a:xfrm>
          <a:prstGeom prst="rect">
            <a:avLst/>
          </a:prstGeom>
        </p:spPr>
      </p:pic>
      <p:pic>
        <p:nvPicPr>
          <p:cNvPr id="81" name="図 8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88276" y="4054919"/>
            <a:ext cx="276848" cy="554558"/>
          </a:xfrm>
          <a:prstGeom prst="rect">
            <a:avLst/>
          </a:prstGeom>
        </p:spPr>
      </p:pic>
      <p:pic>
        <p:nvPicPr>
          <p:cNvPr id="101" name="図 10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80687" y="4068867"/>
            <a:ext cx="264127" cy="520635"/>
          </a:xfrm>
          <a:prstGeom prst="rect">
            <a:avLst/>
          </a:prstGeom>
        </p:spPr>
      </p:pic>
      <p:pic>
        <p:nvPicPr>
          <p:cNvPr id="105" name="図 10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958417" y="1958308"/>
            <a:ext cx="317460" cy="609524"/>
          </a:xfrm>
          <a:prstGeom prst="rect">
            <a:avLst/>
          </a:prstGeom>
        </p:spPr>
      </p:pic>
      <p:pic>
        <p:nvPicPr>
          <p:cNvPr id="106" name="図 10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523961" y="1964116"/>
            <a:ext cx="317460" cy="609524"/>
          </a:xfrm>
          <a:prstGeom prst="rect">
            <a:avLst/>
          </a:prstGeom>
        </p:spPr>
      </p:pic>
      <p:pic>
        <p:nvPicPr>
          <p:cNvPr id="107" name="図 10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673509" y="1755134"/>
            <a:ext cx="558730" cy="812698"/>
          </a:xfrm>
          <a:prstGeom prst="rect">
            <a:avLst/>
          </a:prstGeom>
        </p:spPr>
      </p:pic>
      <p:pic>
        <p:nvPicPr>
          <p:cNvPr id="108" name="図 10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093409" y="2143506"/>
            <a:ext cx="279365" cy="431746"/>
          </a:xfrm>
          <a:prstGeom prst="rect">
            <a:avLst/>
          </a:prstGeom>
        </p:spPr>
      </p:pic>
      <p:pic>
        <p:nvPicPr>
          <p:cNvPr id="109" name="図 10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860811" y="4297437"/>
            <a:ext cx="812698" cy="292064"/>
          </a:xfrm>
          <a:prstGeom prst="rect">
            <a:avLst/>
          </a:prstGeom>
        </p:spPr>
      </p:pic>
      <p:pic>
        <p:nvPicPr>
          <p:cNvPr id="119" name="図 11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572498" y="4163010"/>
            <a:ext cx="380952" cy="431746"/>
          </a:xfrm>
          <a:prstGeom prst="rect">
            <a:avLst/>
          </a:prstGeom>
        </p:spPr>
      </p:pic>
      <p:pic>
        <p:nvPicPr>
          <p:cNvPr id="120" name="図 11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44387" y="5286914"/>
            <a:ext cx="431746" cy="431746"/>
          </a:xfrm>
          <a:prstGeom prst="rect">
            <a:avLst/>
          </a:prstGeom>
        </p:spPr>
      </p:pic>
      <p:pic>
        <p:nvPicPr>
          <p:cNvPr id="121" name="図 120"/>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237863" y="4100031"/>
            <a:ext cx="361888" cy="493483"/>
          </a:xfrm>
          <a:prstGeom prst="rect">
            <a:avLst/>
          </a:prstGeom>
        </p:spPr>
      </p:pic>
      <p:sp>
        <p:nvSpPr>
          <p:cNvPr id="140" name="テキスト ボックス 139"/>
          <p:cNvSpPr txBox="1"/>
          <p:nvPr/>
        </p:nvSpPr>
        <p:spPr>
          <a:xfrm>
            <a:off x="4531129" y="2708900"/>
            <a:ext cx="898842" cy="215444"/>
          </a:xfrm>
          <a:prstGeom prst="rect">
            <a:avLst/>
          </a:prstGeom>
          <a:noFill/>
        </p:spPr>
        <p:txBody>
          <a:bodyPr wrap="square" rtlCol="0">
            <a:spAutoFit/>
          </a:bodyPr>
          <a:lstStyle/>
          <a:p>
            <a:pPr algn="ctr"/>
            <a:r>
              <a:rPr lang="ja-JP" altLang="en-US" sz="800" dirty="0"/>
              <a:t>タブレット</a:t>
            </a:r>
            <a:endParaRPr lang="ja-JP" altLang="ja-JP" sz="800" dirty="0"/>
          </a:p>
        </p:txBody>
      </p:sp>
      <p:sp>
        <p:nvSpPr>
          <p:cNvPr id="141" name="テキスト ボックス 140"/>
          <p:cNvSpPr txBox="1"/>
          <p:nvPr/>
        </p:nvSpPr>
        <p:spPr>
          <a:xfrm>
            <a:off x="5692367" y="2708900"/>
            <a:ext cx="898842" cy="215444"/>
          </a:xfrm>
          <a:prstGeom prst="rect">
            <a:avLst/>
          </a:prstGeom>
          <a:noFill/>
        </p:spPr>
        <p:txBody>
          <a:bodyPr wrap="square" rtlCol="0">
            <a:spAutoFit/>
          </a:bodyPr>
          <a:lstStyle/>
          <a:p>
            <a:pPr algn="ctr"/>
            <a:r>
              <a:rPr lang="ja-JP" altLang="en-US" sz="800" dirty="0"/>
              <a:t>スマートフォン</a:t>
            </a:r>
            <a:endParaRPr lang="ja-JP" altLang="ja-JP" sz="800" dirty="0"/>
          </a:p>
        </p:txBody>
      </p:sp>
      <p:sp>
        <p:nvSpPr>
          <p:cNvPr id="143" name="テキスト ボックス 142"/>
          <p:cNvSpPr txBox="1"/>
          <p:nvPr/>
        </p:nvSpPr>
        <p:spPr>
          <a:xfrm>
            <a:off x="6906711" y="2708900"/>
            <a:ext cx="647572" cy="338554"/>
          </a:xfrm>
          <a:prstGeom prst="rect">
            <a:avLst/>
          </a:prstGeom>
          <a:noFill/>
        </p:spPr>
        <p:txBody>
          <a:bodyPr wrap="square" rtlCol="0">
            <a:spAutoFit/>
          </a:bodyPr>
          <a:lstStyle/>
          <a:p>
            <a:pPr algn="ctr"/>
            <a:r>
              <a:rPr lang="en-US" altLang="ja-JP" sz="800" dirty="0" err="1"/>
              <a:t>Poket</a:t>
            </a:r>
            <a:endParaRPr lang="en-US" altLang="ja-JP" sz="800" dirty="0"/>
          </a:p>
          <a:p>
            <a:pPr algn="ctr"/>
            <a:r>
              <a:rPr lang="en-US" altLang="ja-JP" sz="800" dirty="0"/>
              <a:t>Wi-Fi</a:t>
            </a:r>
            <a:endParaRPr lang="ja-JP" altLang="ja-JP" sz="800" dirty="0"/>
          </a:p>
        </p:txBody>
      </p:sp>
      <p:sp>
        <p:nvSpPr>
          <p:cNvPr id="146" name="テキスト ボックス 145"/>
          <p:cNvSpPr txBox="1"/>
          <p:nvPr/>
        </p:nvSpPr>
        <p:spPr>
          <a:xfrm>
            <a:off x="5134211" y="3403808"/>
            <a:ext cx="2000339" cy="253916"/>
          </a:xfrm>
          <a:prstGeom prst="rect">
            <a:avLst/>
          </a:prstGeom>
          <a:noFill/>
        </p:spPr>
        <p:txBody>
          <a:bodyPr wrap="square" rtlCol="0">
            <a:spAutoFit/>
          </a:bodyPr>
          <a:lstStyle/>
          <a:p>
            <a:pPr algn="ctr"/>
            <a:r>
              <a:rPr lang="ja-JP" altLang="en-US" sz="1050" b="1" dirty="0"/>
              <a:t>その他のデバイス</a:t>
            </a:r>
            <a:endParaRPr lang="ja-JP" altLang="ja-JP" sz="1050" b="1" dirty="0"/>
          </a:p>
        </p:txBody>
      </p:sp>
      <p:sp>
        <p:nvSpPr>
          <p:cNvPr id="147" name="テキスト ボックス 146"/>
          <p:cNvSpPr txBox="1"/>
          <p:nvPr/>
        </p:nvSpPr>
        <p:spPr>
          <a:xfrm>
            <a:off x="3792716" y="4674089"/>
            <a:ext cx="898842" cy="215444"/>
          </a:xfrm>
          <a:prstGeom prst="rect">
            <a:avLst/>
          </a:prstGeom>
          <a:noFill/>
        </p:spPr>
        <p:txBody>
          <a:bodyPr wrap="square" rtlCol="0">
            <a:spAutoFit/>
          </a:bodyPr>
          <a:lstStyle/>
          <a:p>
            <a:pPr algn="ctr"/>
            <a:r>
              <a:rPr lang="ja-JP" altLang="en-US" sz="800" dirty="0"/>
              <a:t>センサーカメラ</a:t>
            </a:r>
            <a:endParaRPr lang="ja-JP" altLang="ja-JP" sz="800" dirty="0"/>
          </a:p>
        </p:txBody>
      </p:sp>
      <p:sp>
        <p:nvSpPr>
          <p:cNvPr id="148" name="テキスト ボックス 147"/>
          <p:cNvSpPr txBox="1"/>
          <p:nvPr/>
        </p:nvSpPr>
        <p:spPr>
          <a:xfrm>
            <a:off x="4650337" y="4674089"/>
            <a:ext cx="898842" cy="215444"/>
          </a:xfrm>
          <a:prstGeom prst="rect">
            <a:avLst/>
          </a:prstGeom>
          <a:noFill/>
        </p:spPr>
        <p:txBody>
          <a:bodyPr wrap="square" rtlCol="0">
            <a:spAutoFit/>
          </a:bodyPr>
          <a:lstStyle/>
          <a:p>
            <a:pPr algn="ctr"/>
            <a:r>
              <a:rPr lang="ja-JP" altLang="en-US" sz="800" dirty="0"/>
              <a:t>マイク</a:t>
            </a:r>
            <a:endParaRPr lang="ja-JP" altLang="ja-JP" sz="800" dirty="0"/>
          </a:p>
        </p:txBody>
      </p:sp>
      <p:sp>
        <p:nvSpPr>
          <p:cNvPr id="149" name="テキスト ボックス 148"/>
          <p:cNvSpPr txBox="1"/>
          <p:nvPr/>
        </p:nvSpPr>
        <p:spPr>
          <a:xfrm>
            <a:off x="5313553" y="4674089"/>
            <a:ext cx="898842" cy="215444"/>
          </a:xfrm>
          <a:prstGeom prst="rect">
            <a:avLst/>
          </a:prstGeom>
          <a:noFill/>
        </p:spPr>
        <p:txBody>
          <a:bodyPr wrap="square" rtlCol="0">
            <a:spAutoFit/>
          </a:bodyPr>
          <a:lstStyle/>
          <a:p>
            <a:pPr algn="ctr"/>
            <a:r>
              <a:rPr lang="ja-JP" altLang="en-US" sz="800" dirty="0"/>
              <a:t>カメラ</a:t>
            </a:r>
            <a:endParaRPr lang="ja-JP" altLang="ja-JP" sz="800" dirty="0"/>
          </a:p>
        </p:txBody>
      </p:sp>
      <p:sp>
        <p:nvSpPr>
          <p:cNvPr id="150" name="テキスト ボックス 149"/>
          <p:cNvSpPr txBox="1"/>
          <p:nvPr/>
        </p:nvSpPr>
        <p:spPr>
          <a:xfrm>
            <a:off x="5889903" y="4674089"/>
            <a:ext cx="898842" cy="215444"/>
          </a:xfrm>
          <a:prstGeom prst="rect">
            <a:avLst/>
          </a:prstGeom>
          <a:noFill/>
        </p:spPr>
        <p:txBody>
          <a:bodyPr wrap="square" rtlCol="0">
            <a:spAutoFit/>
          </a:bodyPr>
          <a:lstStyle/>
          <a:p>
            <a:pPr algn="ctr"/>
            <a:r>
              <a:rPr lang="ja-JP" altLang="en-US" sz="800" dirty="0"/>
              <a:t>ビーコン</a:t>
            </a:r>
            <a:endParaRPr lang="ja-JP" altLang="ja-JP" sz="800" dirty="0"/>
          </a:p>
        </p:txBody>
      </p:sp>
      <p:sp>
        <p:nvSpPr>
          <p:cNvPr id="151" name="テキスト ボックス 150"/>
          <p:cNvSpPr txBox="1"/>
          <p:nvPr/>
        </p:nvSpPr>
        <p:spPr>
          <a:xfrm>
            <a:off x="4498455" y="5852734"/>
            <a:ext cx="898842" cy="215444"/>
          </a:xfrm>
          <a:prstGeom prst="rect">
            <a:avLst/>
          </a:prstGeom>
          <a:noFill/>
        </p:spPr>
        <p:txBody>
          <a:bodyPr wrap="square" rtlCol="0">
            <a:spAutoFit/>
          </a:bodyPr>
          <a:lstStyle/>
          <a:p>
            <a:pPr algn="ctr"/>
            <a:r>
              <a:rPr lang="en-US" altLang="ja-JP" sz="800" dirty="0"/>
              <a:t>SIM</a:t>
            </a:r>
            <a:r>
              <a:rPr lang="ja-JP" altLang="en-US" sz="800" dirty="0"/>
              <a:t>カード</a:t>
            </a:r>
            <a:endParaRPr lang="ja-JP" altLang="ja-JP" sz="800" dirty="0"/>
          </a:p>
        </p:txBody>
      </p:sp>
      <p:sp>
        <p:nvSpPr>
          <p:cNvPr id="152" name="テキスト ボックス 151"/>
          <p:cNvSpPr txBox="1"/>
          <p:nvPr/>
        </p:nvSpPr>
        <p:spPr>
          <a:xfrm>
            <a:off x="5118269" y="5826826"/>
            <a:ext cx="898842" cy="215444"/>
          </a:xfrm>
          <a:prstGeom prst="rect">
            <a:avLst/>
          </a:prstGeom>
          <a:noFill/>
        </p:spPr>
        <p:txBody>
          <a:bodyPr wrap="square" rtlCol="0">
            <a:spAutoFit/>
          </a:bodyPr>
          <a:lstStyle/>
          <a:p>
            <a:pPr algn="ctr"/>
            <a:r>
              <a:rPr lang="ja-JP" altLang="en-US" sz="800" dirty="0"/>
              <a:t>センサー</a:t>
            </a:r>
            <a:endParaRPr lang="en-US" altLang="ja-JP" sz="800" dirty="0"/>
          </a:p>
        </p:txBody>
      </p:sp>
      <p:sp>
        <p:nvSpPr>
          <p:cNvPr id="153" name="テキスト ボックス 152"/>
          <p:cNvSpPr txBox="1"/>
          <p:nvPr/>
        </p:nvSpPr>
        <p:spPr>
          <a:xfrm>
            <a:off x="6620378" y="4655337"/>
            <a:ext cx="898842" cy="215444"/>
          </a:xfrm>
          <a:prstGeom prst="rect">
            <a:avLst/>
          </a:prstGeom>
          <a:noFill/>
        </p:spPr>
        <p:txBody>
          <a:bodyPr wrap="square" rtlCol="0">
            <a:spAutoFit/>
          </a:bodyPr>
          <a:lstStyle/>
          <a:p>
            <a:pPr algn="ctr"/>
            <a:r>
              <a:rPr lang="ja-JP" altLang="en-US" sz="800" dirty="0"/>
              <a:t>スピーカー</a:t>
            </a:r>
            <a:endParaRPr lang="en-US" altLang="ja-JP" sz="800" dirty="0"/>
          </a:p>
        </p:txBody>
      </p:sp>
      <p:sp>
        <p:nvSpPr>
          <p:cNvPr id="154" name="テキスト ボックス 153"/>
          <p:cNvSpPr txBox="1"/>
          <p:nvPr/>
        </p:nvSpPr>
        <p:spPr>
          <a:xfrm>
            <a:off x="7447952" y="4655337"/>
            <a:ext cx="996216" cy="338554"/>
          </a:xfrm>
          <a:prstGeom prst="rect">
            <a:avLst/>
          </a:prstGeom>
          <a:noFill/>
        </p:spPr>
        <p:txBody>
          <a:bodyPr wrap="square" rtlCol="0">
            <a:spAutoFit/>
          </a:bodyPr>
          <a:lstStyle/>
          <a:p>
            <a:pPr algn="ctr"/>
            <a:r>
              <a:rPr lang="ja-JP" altLang="en-US" sz="800" dirty="0"/>
              <a:t>インテリジェントスピーカー</a:t>
            </a:r>
            <a:endParaRPr lang="en-US" altLang="ja-JP" sz="800" dirty="0"/>
          </a:p>
        </p:txBody>
      </p:sp>
      <p:cxnSp>
        <p:nvCxnSpPr>
          <p:cNvPr id="155" name="直線コネクタ 154"/>
          <p:cNvCxnSpPr>
            <a:cxnSpLocks/>
          </p:cNvCxnSpPr>
          <p:nvPr/>
        </p:nvCxnSpPr>
        <p:spPr bwMode="auto">
          <a:xfrm flipH="1">
            <a:off x="3596640" y="3140960"/>
            <a:ext cx="4777740" cy="0"/>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pic>
        <p:nvPicPr>
          <p:cNvPr id="6" name="図 5">
            <a:extLst>
              <a:ext uri="{FF2B5EF4-FFF2-40B4-BE49-F238E27FC236}">
                <a16:creationId xmlns:a16="http://schemas.microsoft.com/office/drawing/2014/main" id="{85633031-A4F5-4D48-A5CF-4E8DB371027B}"/>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393475" y="1864130"/>
            <a:ext cx="370426" cy="708386"/>
          </a:xfrm>
          <a:prstGeom prst="rect">
            <a:avLst/>
          </a:prstGeom>
        </p:spPr>
      </p:pic>
      <p:pic>
        <p:nvPicPr>
          <p:cNvPr id="31" name="図 30" descr="時計, 記号, 大きい, 挿絵 が含まれている画像&#10;&#10;自動的に生成された説明">
            <a:extLst>
              <a:ext uri="{FF2B5EF4-FFF2-40B4-BE49-F238E27FC236}">
                <a16:creationId xmlns:a16="http://schemas.microsoft.com/office/drawing/2014/main" id="{38AD0F69-3122-4CC3-BD81-A1FFFE4232E2}"/>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6045048" y="5495940"/>
            <a:ext cx="781200" cy="219713"/>
          </a:xfrm>
          <a:prstGeom prst="rect">
            <a:avLst/>
          </a:prstGeom>
        </p:spPr>
      </p:pic>
      <p:pic>
        <p:nvPicPr>
          <p:cNvPr id="33" name="図 32" descr="コンピュータ, 挿絵 が含まれている画像&#10;&#10;自動的に生成された説明">
            <a:extLst>
              <a:ext uri="{FF2B5EF4-FFF2-40B4-BE49-F238E27FC236}">
                <a16:creationId xmlns:a16="http://schemas.microsoft.com/office/drawing/2014/main" id="{5F2728A4-A9BD-4096-BDD8-619809D2C35E}"/>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7070078" y="5331508"/>
            <a:ext cx="417600" cy="417600"/>
          </a:xfrm>
          <a:prstGeom prst="rect">
            <a:avLst/>
          </a:prstGeom>
        </p:spPr>
      </p:pic>
      <p:sp>
        <p:nvSpPr>
          <p:cNvPr id="34" name="テキスト ボックス 33">
            <a:extLst>
              <a:ext uri="{FF2B5EF4-FFF2-40B4-BE49-F238E27FC236}">
                <a16:creationId xmlns:a16="http://schemas.microsoft.com/office/drawing/2014/main" id="{78A0B0D9-7B0A-4463-A806-25909D45CD81}"/>
              </a:ext>
            </a:extLst>
          </p:cNvPr>
          <p:cNvSpPr txBox="1"/>
          <p:nvPr/>
        </p:nvSpPr>
        <p:spPr>
          <a:xfrm>
            <a:off x="6030902" y="5826826"/>
            <a:ext cx="898842" cy="215444"/>
          </a:xfrm>
          <a:prstGeom prst="rect">
            <a:avLst/>
          </a:prstGeom>
          <a:noFill/>
        </p:spPr>
        <p:txBody>
          <a:bodyPr wrap="square" rtlCol="0">
            <a:spAutoFit/>
          </a:bodyPr>
          <a:lstStyle/>
          <a:p>
            <a:pPr algn="ctr"/>
            <a:r>
              <a:rPr lang="ja-JP" altLang="en-US" sz="800" dirty="0"/>
              <a:t>メモリー</a:t>
            </a:r>
            <a:endParaRPr lang="en-US" altLang="ja-JP" sz="800" dirty="0"/>
          </a:p>
        </p:txBody>
      </p:sp>
      <p:sp>
        <p:nvSpPr>
          <p:cNvPr id="35" name="テキスト ボックス 34">
            <a:extLst>
              <a:ext uri="{FF2B5EF4-FFF2-40B4-BE49-F238E27FC236}">
                <a16:creationId xmlns:a16="http://schemas.microsoft.com/office/drawing/2014/main" id="{2F2CC015-CAC8-4C0A-9A87-8DB2BBEFD5C9}"/>
              </a:ext>
            </a:extLst>
          </p:cNvPr>
          <p:cNvSpPr txBox="1"/>
          <p:nvPr/>
        </p:nvSpPr>
        <p:spPr>
          <a:xfrm>
            <a:off x="6827069" y="5826826"/>
            <a:ext cx="898842" cy="215444"/>
          </a:xfrm>
          <a:prstGeom prst="rect">
            <a:avLst/>
          </a:prstGeom>
          <a:noFill/>
        </p:spPr>
        <p:txBody>
          <a:bodyPr wrap="square" rtlCol="0">
            <a:spAutoFit/>
          </a:bodyPr>
          <a:lstStyle/>
          <a:p>
            <a:pPr algn="ctr"/>
            <a:r>
              <a:rPr lang="en-US" altLang="ja-JP" sz="800" dirty="0"/>
              <a:t>CPU</a:t>
            </a:r>
          </a:p>
        </p:txBody>
      </p:sp>
    </p:spTree>
    <p:extLst>
      <p:ext uri="{BB962C8B-B14F-4D97-AF65-F5344CB8AC3E}">
        <p14:creationId xmlns:p14="http://schemas.microsoft.com/office/powerpoint/2010/main" val="29211980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1"/>
          </p:nvPr>
        </p:nvSpPr>
        <p:spPr/>
        <p:txBody>
          <a:bodyPr/>
          <a:lstStyle/>
          <a:p>
            <a:fld id="{7257D9C0-B110-47DA-B98B-D8B9C94636C2}" type="slidenum">
              <a:rPr lang="ja-JP" altLang="en-US" smtClean="0"/>
              <a:pPr/>
              <a:t>21</a:t>
            </a:fld>
            <a:endParaRPr lang="ja-JP" altLang="en-US" dirty="0"/>
          </a:p>
        </p:txBody>
      </p:sp>
      <p:sp>
        <p:nvSpPr>
          <p:cNvPr id="6" name="タイトル 5"/>
          <p:cNvSpPr>
            <a:spLocks noGrp="1"/>
          </p:cNvSpPr>
          <p:nvPr>
            <p:ph type="title"/>
          </p:nvPr>
        </p:nvSpPr>
        <p:spPr/>
        <p:txBody>
          <a:bodyPr/>
          <a:lstStyle/>
          <a:p>
            <a:r>
              <a:rPr lang="en-US" altLang="ja-JP"/>
              <a:t>Materials – Network</a:t>
            </a:r>
            <a:br>
              <a:rPr lang="ja-JP" altLang="ja-JP"/>
            </a:br>
            <a:br>
              <a:rPr lang="en-US" altLang="ja-JP"/>
            </a:br>
            <a:br>
              <a:rPr lang="en-US" altLang="ja-JP"/>
            </a:br>
            <a:endParaRPr lang="ja-JP" altLang="en-US" dirty="0"/>
          </a:p>
        </p:txBody>
      </p:sp>
      <p:sp>
        <p:nvSpPr>
          <p:cNvPr id="9" name="コンテンツ プレースホルダー 2"/>
          <p:cNvSpPr txBox="1">
            <a:spLocks/>
          </p:cNvSpPr>
          <p:nvPr/>
        </p:nvSpPr>
        <p:spPr bwMode="auto">
          <a:xfrm>
            <a:off x="705546" y="2347125"/>
            <a:ext cx="7417030" cy="28804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66700" indent="-266700" algn="l" rtl="0" eaLnBrk="1" fontAlgn="base" hangingPunct="1">
              <a:spcBef>
                <a:spcPct val="20000"/>
              </a:spcBef>
              <a:spcAft>
                <a:spcPct val="0"/>
              </a:spcAft>
              <a:buSzPct val="60000"/>
              <a:buFont typeface="Wingdings" pitchFamily="2" charset="2"/>
              <a:buChar char="l"/>
              <a:defRPr kumimoji="1" sz="3200">
                <a:solidFill>
                  <a:srgbClr val="333333"/>
                </a:solidFill>
                <a:latin typeface="+mn-lt"/>
                <a:ea typeface="+mn-ea"/>
                <a:cs typeface="+mn-cs"/>
              </a:defRPr>
            </a:lvl1pPr>
            <a:lvl2pPr marL="742950" indent="-285750" algn="l" rtl="0" eaLnBrk="1" fontAlgn="base" hangingPunct="1">
              <a:spcBef>
                <a:spcPct val="20000"/>
              </a:spcBef>
              <a:spcAft>
                <a:spcPct val="0"/>
              </a:spcAft>
              <a:buSzPct val="65000"/>
              <a:buFont typeface="Wingdings" pitchFamily="2" charset="2"/>
              <a:buChar char="Ø"/>
              <a:defRPr kumimoji="1" sz="2800">
                <a:solidFill>
                  <a:srgbClr val="333333"/>
                </a:solidFill>
                <a:latin typeface="+mn-lt"/>
                <a:ea typeface="+mn-ea"/>
              </a:defRPr>
            </a:lvl2pPr>
            <a:lvl3pPr marL="1143000" indent="-228600" algn="l" rtl="0" eaLnBrk="1" fontAlgn="base" hangingPunct="1">
              <a:spcBef>
                <a:spcPct val="20000"/>
              </a:spcBef>
              <a:spcAft>
                <a:spcPct val="0"/>
              </a:spcAft>
              <a:buSzPct val="80000"/>
              <a:buChar char="–"/>
              <a:defRPr kumimoji="1" sz="2400">
                <a:solidFill>
                  <a:srgbClr val="333333"/>
                </a:solidFill>
                <a:latin typeface="+mn-lt"/>
                <a:ea typeface="+mn-ea"/>
              </a:defRPr>
            </a:lvl3pPr>
            <a:lvl4pPr marL="1600200" indent="-228600" algn="l" rtl="0" eaLnBrk="1" fontAlgn="base" hangingPunct="1">
              <a:spcBef>
                <a:spcPct val="20000"/>
              </a:spcBef>
              <a:spcAft>
                <a:spcPct val="0"/>
              </a:spcAft>
              <a:buSzPct val="55000"/>
              <a:buFont typeface="Wingdings" pitchFamily="2" charset="2"/>
              <a:buChar char="l"/>
              <a:defRPr kumimoji="1" sz="2000">
                <a:solidFill>
                  <a:srgbClr val="333333"/>
                </a:solidFill>
                <a:latin typeface="+mn-lt"/>
                <a:ea typeface="+mn-ea"/>
              </a:defRPr>
            </a:lvl4pPr>
            <a:lvl5pPr marL="2057400" indent="-228600" algn="l" rtl="0" eaLnBrk="1" fontAlgn="base" hangingPunct="1">
              <a:spcBef>
                <a:spcPct val="20000"/>
              </a:spcBef>
              <a:spcAft>
                <a:spcPct val="0"/>
              </a:spcAft>
              <a:buChar char="»"/>
              <a:defRPr kumimoji="1" sz="2000">
                <a:solidFill>
                  <a:srgbClr val="333333"/>
                </a:solidFill>
                <a:latin typeface="+mn-lt"/>
                <a:ea typeface="+mn-ea"/>
              </a:defRPr>
            </a:lvl5pPr>
            <a:lvl6pPr marL="2514600" indent="-228600" algn="l" rtl="0" eaLnBrk="1" fontAlgn="base" hangingPunct="1">
              <a:spcBef>
                <a:spcPct val="20000"/>
              </a:spcBef>
              <a:spcAft>
                <a:spcPct val="0"/>
              </a:spcAft>
              <a:buChar char="»"/>
              <a:defRPr kumimoji="1" sz="2000">
                <a:solidFill>
                  <a:srgbClr val="333333"/>
                </a:solidFill>
                <a:latin typeface="+mn-lt"/>
                <a:ea typeface="+mn-ea"/>
              </a:defRPr>
            </a:lvl6pPr>
            <a:lvl7pPr marL="2971800" indent="-228600" algn="l" rtl="0" eaLnBrk="1" fontAlgn="base" hangingPunct="1">
              <a:spcBef>
                <a:spcPct val="20000"/>
              </a:spcBef>
              <a:spcAft>
                <a:spcPct val="0"/>
              </a:spcAft>
              <a:buChar char="»"/>
              <a:defRPr kumimoji="1" sz="2000">
                <a:solidFill>
                  <a:srgbClr val="333333"/>
                </a:solidFill>
                <a:latin typeface="+mn-lt"/>
                <a:ea typeface="+mn-ea"/>
              </a:defRPr>
            </a:lvl7pPr>
            <a:lvl8pPr marL="3429000" indent="-228600" algn="l" rtl="0" eaLnBrk="1" fontAlgn="base" hangingPunct="1">
              <a:spcBef>
                <a:spcPct val="20000"/>
              </a:spcBef>
              <a:spcAft>
                <a:spcPct val="0"/>
              </a:spcAft>
              <a:buChar char="»"/>
              <a:defRPr kumimoji="1" sz="2000">
                <a:solidFill>
                  <a:srgbClr val="333333"/>
                </a:solidFill>
                <a:latin typeface="+mn-lt"/>
                <a:ea typeface="+mn-ea"/>
              </a:defRPr>
            </a:lvl8pPr>
            <a:lvl9pPr marL="3886200" indent="-228600" algn="l" rtl="0" eaLnBrk="1" fontAlgn="base" hangingPunct="1">
              <a:spcBef>
                <a:spcPct val="20000"/>
              </a:spcBef>
              <a:spcAft>
                <a:spcPct val="0"/>
              </a:spcAft>
              <a:buChar char="»"/>
              <a:defRPr kumimoji="1" sz="2000">
                <a:solidFill>
                  <a:srgbClr val="333333"/>
                </a:solidFill>
                <a:latin typeface="+mn-lt"/>
                <a:ea typeface="+mn-ea"/>
              </a:defRPr>
            </a:lvl9pPr>
          </a:lstStyle>
          <a:p>
            <a:pPr marL="0" indent="0">
              <a:buNone/>
            </a:pPr>
            <a:r>
              <a:rPr lang="en-US" altLang="ja-JP" sz="1000" kern="0" dirty="0" err="1">
                <a:solidFill>
                  <a:srgbClr val="0E8BB2"/>
                </a:solidFill>
                <a:latin typeface="+mj-ea"/>
                <a:ea typeface="+mj-ea"/>
              </a:rPr>
              <a:t>NC_Icons_and_Symbols</a:t>
            </a:r>
            <a:r>
              <a:rPr lang="en-US" altLang="ja-JP" sz="1000" kern="0" dirty="0">
                <a:solidFill>
                  <a:srgbClr val="0E8BB2"/>
                </a:solidFill>
                <a:latin typeface="+mj-ea"/>
                <a:ea typeface="+mj-ea"/>
              </a:rPr>
              <a:t> &gt; materials &gt; network</a:t>
            </a:r>
            <a:endParaRPr lang="ja-JP" altLang="ja-JP" sz="1000" kern="0" dirty="0">
              <a:solidFill>
                <a:srgbClr val="0E8BB2"/>
              </a:solidFill>
              <a:latin typeface="+mj-ea"/>
              <a:ea typeface="+mj-ea"/>
            </a:endParaRPr>
          </a:p>
        </p:txBody>
      </p:sp>
      <p:sp>
        <p:nvSpPr>
          <p:cNvPr id="5" name="テキスト ボックス 4"/>
          <p:cNvSpPr txBox="1"/>
          <p:nvPr/>
        </p:nvSpPr>
        <p:spPr>
          <a:xfrm>
            <a:off x="705546" y="2924931"/>
            <a:ext cx="8425170" cy="461665"/>
          </a:xfrm>
          <a:prstGeom prst="rect">
            <a:avLst/>
          </a:prstGeom>
          <a:noFill/>
        </p:spPr>
        <p:txBody>
          <a:bodyPr wrap="square" rtlCol="0">
            <a:spAutoFit/>
          </a:bodyPr>
          <a:lstStyle/>
          <a:p>
            <a:pPr>
              <a:lnSpc>
                <a:spcPct val="150000"/>
              </a:lnSpc>
            </a:pPr>
            <a:r>
              <a:rPr lang="ja-JP" altLang="en-US" sz="800" dirty="0"/>
              <a:t>物理ネットワークを作図する時に便利なアイコンと、ネットワーク線やゾーン表示の際のサンプルを用意しました。</a:t>
            </a:r>
            <a:endParaRPr lang="en-US" altLang="ja-JP" sz="800" dirty="0"/>
          </a:p>
          <a:p>
            <a:pPr>
              <a:lnSpc>
                <a:spcPct val="150000"/>
              </a:lnSpc>
            </a:pPr>
            <a:r>
              <a:rPr lang="ja-JP" altLang="en-US" sz="800" dirty="0"/>
              <a:t>アイコンはシンプルな平面版とリッチな立体版を用意しましたので、用途に合わせて使い分けが可能です。</a:t>
            </a:r>
            <a:endParaRPr lang="en-US" altLang="ja-JP" sz="800" dirty="0"/>
          </a:p>
        </p:txBody>
      </p:sp>
    </p:spTree>
    <p:extLst>
      <p:ext uri="{BB962C8B-B14F-4D97-AF65-F5344CB8AC3E}">
        <p14:creationId xmlns:p14="http://schemas.microsoft.com/office/powerpoint/2010/main" val="34448751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Materials – Network</a:t>
            </a:r>
            <a:endParaRPr lang="en-US" altLang="ja-JP" dirty="0"/>
          </a:p>
        </p:txBody>
      </p:sp>
      <p:sp>
        <p:nvSpPr>
          <p:cNvPr id="3" name="スライド番号プレースホルダー 2"/>
          <p:cNvSpPr>
            <a:spLocks noGrp="1"/>
          </p:cNvSpPr>
          <p:nvPr>
            <p:ph type="sldNum" sz="quarter" idx="12"/>
          </p:nvPr>
        </p:nvSpPr>
        <p:spPr/>
        <p:txBody>
          <a:bodyPr/>
          <a:lstStyle/>
          <a:p>
            <a:fld id="{7257D9C0-B110-47DA-B98B-D8B9C94636C2}" type="slidenum">
              <a:rPr lang="ja-JP" altLang="en-US" smtClean="0"/>
              <a:pPr/>
              <a:t>22</a:t>
            </a:fld>
            <a:endParaRPr lang="ja-JP" altLang="en-US" dirty="0"/>
          </a:p>
        </p:txBody>
      </p:sp>
      <p:sp>
        <p:nvSpPr>
          <p:cNvPr id="164" name="テキスト ボックス 163"/>
          <p:cNvSpPr txBox="1"/>
          <p:nvPr/>
        </p:nvSpPr>
        <p:spPr>
          <a:xfrm>
            <a:off x="2211566" y="1172066"/>
            <a:ext cx="2372224" cy="253916"/>
          </a:xfrm>
          <a:prstGeom prst="rect">
            <a:avLst/>
          </a:prstGeom>
          <a:noFill/>
        </p:spPr>
        <p:txBody>
          <a:bodyPr wrap="square" rtlCol="0">
            <a:spAutoFit/>
          </a:bodyPr>
          <a:lstStyle/>
          <a:p>
            <a:pPr algn="ctr"/>
            <a:r>
              <a:rPr lang="ja-JP" altLang="en-US" sz="1050" b="1" dirty="0"/>
              <a:t>物理ネットワークアイコン</a:t>
            </a:r>
            <a:endParaRPr lang="ja-JP" altLang="ja-JP" sz="1050" b="1" dirty="0"/>
          </a:p>
        </p:txBody>
      </p:sp>
      <p:sp>
        <p:nvSpPr>
          <p:cNvPr id="60" name="テキスト ボックス 59"/>
          <p:cNvSpPr txBox="1"/>
          <p:nvPr/>
        </p:nvSpPr>
        <p:spPr>
          <a:xfrm>
            <a:off x="2715629" y="2360190"/>
            <a:ext cx="1341212" cy="215444"/>
          </a:xfrm>
          <a:prstGeom prst="rect">
            <a:avLst/>
          </a:prstGeom>
          <a:noFill/>
        </p:spPr>
        <p:txBody>
          <a:bodyPr wrap="square" rtlCol="0">
            <a:spAutoFit/>
          </a:bodyPr>
          <a:lstStyle/>
          <a:p>
            <a:pPr algn="ctr"/>
            <a:r>
              <a:rPr lang="ja-JP" altLang="en-US" sz="800" dirty="0"/>
              <a:t>ロードバランサー</a:t>
            </a:r>
            <a:endParaRPr lang="ja-JP" altLang="ja-JP" sz="800" dirty="0"/>
          </a:p>
        </p:txBody>
      </p:sp>
      <p:cxnSp>
        <p:nvCxnSpPr>
          <p:cNvPr id="85" name="直線コネクタ 84">
            <a:extLst>
              <a:ext uri="{FF2B5EF4-FFF2-40B4-BE49-F238E27FC236}">
                <a16:creationId xmlns:a16="http://schemas.microsoft.com/office/drawing/2014/main" id="{041F6660-D6B1-45DB-A798-A1E152BF5661}"/>
              </a:ext>
            </a:extLst>
          </p:cNvPr>
          <p:cNvCxnSpPr/>
          <p:nvPr/>
        </p:nvCxnSpPr>
        <p:spPr bwMode="auto">
          <a:xfrm>
            <a:off x="6096000" y="1196691"/>
            <a:ext cx="0" cy="4820681"/>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126" name="テキスト ボックス 125">
            <a:extLst>
              <a:ext uri="{FF2B5EF4-FFF2-40B4-BE49-F238E27FC236}">
                <a16:creationId xmlns:a16="http://schemas.microsoft.com/office/drawing/2014/main" id="{ACF84887-CC63-41E2-9667-77E14C8C658B}"/>
              </a:ext>
            </a:extLst>
          </p:cNvPr>
          <p:cNvSpPr txBox="1"/>
          <p:nvPr/>
        </p:nvSpPr>
        <p:spPr>
          <a:xfrm>
            <a:off x="7316298" y="1172066"/>
            <a:ext cx="2468266" cy="415498"/>
          </a:xfrm>
          <a:prstGeom prst="rect">
            <a:avLst/>
          </a:prstGeom>
          <a:noFill/>
        </p:spPr>
        <p:txBody>
          <a:bodyPr wrap="square" rtlCol="0">
            <a:spAutoFit/>
          </a:bodyPr>
          <a:lstStyle/>
          <a:p>
            <a:pPr algn="ctr"/>
            <a:r>
              <a:rPr lang="ja-JP" altLang="en-US" sz="1050" b="1" dirty="0"/>
              <a:t>ケーブル・リージョン・ゾーン</a:t>
            </a:r>
            <a:endParaRPr lang="en-US" altLang="ja-JP" sz="1050" b="1" dirty="0"/>
          </a:p>
          <a:p>
            <a:pPr algn="ctr"/>
            <a:r>
              <a:rPr lang="ja-JP" altLang="en-US" sz="1050" b="1" dirty="0"/>
              <a:t>サンプルカラー</a:t>
            </a:r>
            <a:endParaRPr lang="ja-JP" altLang="ja-JP" sz="1050" b="1" dirty="0"/>
          </a:p>
        </p:txBody>
      </p:sp>
      <p:pic>
        <p:nvPicPr>
          <p:cNvPr id="152" name="図 151">
            <a:extLst>
              <a:ext uri="{FF2B5EF4-FFF2-40B4-BE49-F238E27FC236}">
                <a16:creationId xmlns:a16="http://schemas.microsoft.com/office/drawing/2014/main" id="{780482DA-93DA-414C-8DA9-A9308D628C0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88089" y="4862941"/>
            <a:ext cx="705600" cy="457687"/>
          </a:xfrm>
          <a:prstGeom prst="rect">
            <a:avLst/>
          </a:prstGeom>
        </p:spPr>
      </p:pic>
      <p:pic>
        <p:nvPicPr>
          <p:cNvPr id="153" name="図 152">
            <a:extLst>
              <a:ext uri="{FF2B5EF4-FFF2-40B4-BE49-F238E27FC236}">
                <a16:creationId xmlns:a16="http://schemas.microsoft.com/office/drawing/2014/main" id="{0138B1B3-74F8-482F-9797-42BA213B83F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36123" y="4845864"/>
            <a:ext cx="705600" cy="457687"/>
          </a:xfrm>
          <a:prstGeom prst="rect">
            <a:avLst/>
          </a:prstGeom>
        </p:spPr>
      </p:pic>
      <p:pic>
        <p:nvPicPr>
          <p:cNvPr id="154" name="図 153">
            <a:extLst>
              <a:ext uri="{FF2B5EF4-FFF2-40B4-BE49-F238E27FC236}">
                <a16:creationId xmlns:a16="http://schemas.microsoft.com/office/drawing/2014/main" id="{6A40CE4E-60FD-490C-9A2F-84FFD54A5D6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88089" y="5518126"/>
            <a:ext cx="705600" cy="457687"/>
          </a:xfrm>
          <a:prstGeom prst="rect">
            <a:avLst/>
          </a:prstGeom>
        </p:spPr>
      </p:pic>
      <p:pic>
        <p:nvPicPr>
          <p:cNvPr id="155" name="図 154">
            <a:extLst>
              <a:ext uri="{FF2B5EF4-FFF2-40B4-BE49-F238E27FC236}">
                <a16:creationId xmlns:a16="http://schemas.microsoft.com/office/drawing/2014/main" id="{52A833D5-0B05-47B7-A8C4-793E6824238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55049" y="5518125"/>
            <a:ext cx="705600" cy="457687"/>
          </a:xfrm>
          <a:prstGeom prst="rect">
            <a:avLst/>
          </a:prstGeom>
        </p:spPr>
      </p:pic>
      <p:pic>
        <p:nvPicPr>
          <p:cNvPr id="156" name="図 155">
            <a:extLst>
              <a:ext uri="{FF2B5EF4-FFF2-40B4-BE49-F238E27FC236}">
                <a16:creationId xmlns:a16="http://schemas.microsoft.com/office/drawing/2014/main" id="{21B90564-E2C3-494B-AD7C-C767BA86873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13694" y="5509149"/>
            <a:ext cx="705600" cy="457687"/>
          </a:xfrm>
          <a:prstGeom prst="rect">
            <a:avLst/>
          </a:prstGeom>
        </p:spPr>
      </p:pic>
      <p:pic>
        <p:nvPicPr>
          <p:cNvPr id="157" name="図 156">
            <a:extLst>
              <a:ext uri="{FF2B5EF4-FFF2-40B4-BE49-F238E27FC236}">
                <a16:creationId xmlns:a16="http://schemas.microsoft.com/office/drawing/2014/main" id="{E4B296A7-0B65-4519-8C84-C7DF0DBD8C2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762097" y="5509148"/>
            <a:ext cx="705600" cy="457687"/>
          </a:xfrm>
          <a:prstGeom prst="rect">
            <a:avLst/>
          </a:prstGeom>
        </p:spPr>
      </p:pic>
      <p:pic>
        <p:nvPicPr>
          <p:cNvPr id="158" name="図 157">
            <a:extLst>
              <a:ext uri="{FF2B5EF4-FFF2-40B4-BE49-F238E27FC236}">
                <a16:creationId xmlns:a16="http://schemas.microsoft.com/office/drawing/2014/main" id="{DBFE7A0F-6CA5-4A79-B9EE-810ED34C66A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608853" y="4845863"/>
            <a:ext cx="705600" cy="457687"/>
          </a:xfrm>
          <a:prstGeom prst="rect">
            <a:avLst/>
          </a:prstGeom>
        </p:spPr>
      </p:pic>
      <p:pic>
        <p:nvPicPr>
          <p:cNvPr id="159" name="図 158">
            <a:extLst>
              <a:ext uri="{FF2B5EF4-FFF2-40B4-BE49-F238E27FC236}">
                <a16:creationId xmlns:a16="http://schemas.microsoft.com/office/drawing/2014/main" id="{2468E001-7EEA-4929-8190-1CBA0C7081EE}"/>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775524" y="4845862"/>
            <a:ext cx="705600" cy="457687"/>
          </a:xfrm>
          <a:prstGeom prst="rect">
            <a:avLst/>
          </a:prstGeom>
        </p:spPr>
      </p:pic>
      <p:sp>
        <p:nvSpPr>
          <p:cNvPr id="166" name="テキスト ボックス 165">
            <a:extLst>
              <a:ext uri="{FF2B5EF4-FFF2-40B4-BE49-F238E27FC236}">
                <a16:creationId xmlns:a16="http://schemas.microsoft.com/office/drawing/2014/main" id="{A92540B3-31BB-4E24-83FC-4F133B9F0B5A}"/>
              </a:ext>
            </a:extLst>
          </p:cNvPr>
          <p:cNvSpPr txBox="1"/>
          <p:nvPr/>
        </p:nvSpPr>
        <p:spPr>
          <a:xfrm>
            <a:off x="2736873" y="3364379"/>
            <a:ext cx="1341212" cy="215444"/>
          </a:xfrm>
          <a:prstGeom prst="rect">
            <a:avLst/>
          </a:prstGeom>
          <a:noFill/>
        </p:spPr>
        <p:txBody>
          <a:bodyPr wrap="square" rtlCol="0">
            <a:spAutoFit/>
          </a:bodyPr>
          <a:lstStyle/>
          <a:p>
            <a:pPr algn="ctr"/>
            <a:r>
              <a:rPr lang="ja-JP" altLang="en-US" sz="800" dirty="0"/>
              <a:t>スイッチ</a:t>
            </a:r>
            <a:endParaRPr lang="ja-JP" altLang="ja-JP" sz="800" dirty="0"/>
          </a:p>
        </p:txBody>
      </p:sp>
      <p:sp>
        <p:nvSpPr>
          <p:cNvPr id="48" name="テキスト ボックス 47">
            <a:extLst>
              <a:ext uri="{FF2B5EF4-FFF2-40B4-BE49-F238E27FC236}">
                <a16:creationId xmlns:a16="http://schemas.microsoft.com/office/drawing/2014/main" id="{185D278C-89A4-4B9C-9A88-735916DE9567}"/>
              </a:ext>
            </a:extLst>
          </p:cNvPr>
          <p:cNvSpPr txBox="1"/>
          <p:nvPr/>
        </p:nvSpPr>
        <p:spPr>
          <a:xfrm>
            <a:off x="2736873" y="4404876"/>
            <a:ext cx="1341212" cy="215444"/>
          </a:xfrm>
          <a:prstGeom prst="rect">
            <a:avLst/>
          </a:prstGeom>
          <a:noFill/>
        </p:spPr>
        <p:txBody>
          <a:bodyPr wrap="square" rtlCol="0">
            <a:spAutoFit/>
          </a:bodyPr>
          <a:lstStyle/>
          <a:p>
            <a:pPr algn="ctr"/>
            <a:r>
              <a:rPr lang="ja-JP" altLang="en-US" sz="800" dirty="0"/>
              <a:t>ルーター</a:t>
            </a:r>
            <a:endParaRPr lang="ja-JP" altLang="ja-JP" sz="800" dirty="0"/>
          </a:p>
        </p:txBody>
      </p:sp>
      <p:sp>
        <p:nvSpPr>
          <p:cNvPr id="49" name="テキスト ボックス 48">
            <a:extLst>
              <a:ext uri="{FF2B5EF4-FFF2-40B4-BE49-F238E27FC236}">
                <a16:creationId xmlns:a16="http://schemas.microsoft.com/office/drawing/2014/main" id="{A3E5DD87-7077-4A25-922A-39553C20FB79}"/>
              </a:ext>
            </a:extLst>
          </p:cNvPr>
          <p:cNvSpPr txBox="1"/>
          <p:nvPr/>
        </p:nvSpPr>
        <p:spPr>
          <a:xfrm>
            <a:off x="2736873" y="6093956"/>
            <a:ext cx="1341212" cy="215444"/>
          </a:xfrm>
          <a:prstGeom prst="rect">
            <a:avLst/>
          </a:prstGeom>
          <a:noFill/>
        </p:spPr>
        <p:txBody>
          <a:bodyPr wrap="square" rtlCol="0">
            <a:spAutoFit/>
          </a:bodyPr>
          <a:lstStyle/>
          <a:p>
            <a:pPr algn="ctr"/>
            <a:r>
              <a:rPr lang="ja-JP" altLang="en-US" sz="800" dirty="0"/>
              <a:t>インターネット網</a:t>
            </a:r>
            <a:endParaRPr lang="ja-JP" altLang="ja-JP" sz="800" dirty="0"/>
          </a:p>
        </p:txBody>
      </p:sp>
      <p:sp>
        <p:nvSpPr>
          <p:cNvPr id="50" name="正方形/長方形 49">
            <a:extLst>
              <a:ext uri="{FF2B5EF4-FFF2-40B4-BE49-F238E27FC236}">
                <a16:creationId xmlns:a16="http://schemas.microsoft.com/office/drawing/2014/main" id="{9178E48F-9CB8-43EE-8CE1-EE9E55D47F37}"/>
              </a:ext>
            </a:extLst>
          </p:cNvPr>
          <p:cNvSpPr/>
          <p:nvPr/>
        </p:nvSpPr>
        <p:spPr bwMode="auto">
          <a:xfrm>
            <a:off x="6829784" y="1867491"/>
            <a:ext cx="3442797" cy="4108321"/>
          </a:xfrm>
          <a:prstGeom prst="rect">
            <a:avLst/>
          </a:prstGeom>
          <a:solidFill>
            <a:srgbClr val="FFFFFF"/>
          </a:solidFill>
          <a:ln w="28575" cap="flat" cmpd="sng" algn="ctr">
            <a:solidFill>
              <a:srgbClr val="A6A6A6"/>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a:endParaRPr lang="ja-JP" altLang="en-US">
              <a:latin typeface="HGP創英角ｺﾞｼｯｸUB" pitchFamily="50" charset="-128"/>
              <a:ea typeface="HGP創英角ｺﾞｼｯｸUB" pitchFamily="50" charset="-128"/>
            </a:endParaRPr>
          </a:p>
        </p:txBody>
      </p:sp>
      <p:sp>
        <p:nvSpPr>
          <p:cNvPr id="51" name="正方形/長方形 50">
            <a:extLst>
              <a:ext uri="{FF2B5EF4-FFF2-40B4-BE49-F238E27FC236}">
                <a16:creationId xmlns:a16="http://schemas.microsoft.com/office/drawing/2014/main" id="{857D4F81-47A4-4379-A642-03A9CB04C047}"/>
              </a:ext>
            </a:extLst>
          </p:cNvPr>
          <p:cNvSpPr/>
          <p:nvPr/>
        </p:nvSpPr>
        <p:spPr bwMode="auto">
          <a:xfrm>
            <a:off x="7143186" y="2344370"/>
            <a:ext cx="2815990" cy="3388951"/>
          </a:xfrm>
          <a:prstGeom prst="rect">
            <a:avLst/>
          </a:prstGeom>
          <a:solidFill>
            <a:srgbClr val="E8E8E8"/>
          </a:solidFill>
          <a:ln w="19050" cap="flat" cmpd="sng" algn="ctr">
            <a:solidFill>
              <a:srgbClr val="D9D9D9"/>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a:endParaRPr lang="ja-JP" altLang="en-US">
              <a:latin typeface="+mn-ea"/>
            </a:endParaRPr>
          </a:p>
        </p:txBody>
      </p:sp>
      <p:sp>
        <p:nvSpPr>
          <p:cNvPr id="52" name="テキスト ボックス 51">
            <a:extLst>
              <a:ext uri="{FF2B5EF4-FFF2-40B4-BE49-F238E27FC236}">
                <a16:creationId xmlns:a16="http://schemas.microsoft.com/office/drawing/2014/main" id="{767F3606-89A2-42FF-BE5F-EEEE36EC526A}"/>
              </a:ext>
            </a:extLst>
          </p:cNvPr>
          <p:cNvSpPr txBox="1"/>
          <p:nvPr/>
        </p:nvSpPr>
        <p:spPr>
          <a:xfrm>
            <a:off x="8262373" y="2231557"/>
            <a:ext cx="577616" cy="245230"/>
          </a:xfrm>
          <a:prstGeom prst="rect">
            <a:avLst/>
          </a:prstGeom>
          <a:solidFill>
            <a:srgbClr val="3D88AD"/>
          </a:solidFill>
          <a:ln w="381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defPPr>
              <a:defRPr lang="ja-JP"/>
            </a:defPPr>
            <a:lvl1pPr algn="ctr">
              <a:defRPr sz="800">
                <a:solidFill>
                  <a:srgbClr val="FFFFFF"/>
                </a:solidFill>
                <a:cs typeface="Arial"/>
              </a:defRPr>
            </a:lvl1pPr>
          </a:lstStyle>
          <a:p>
            <a:r>
              <a:rPr lang="ja-JP" altLang="en-US" sz="1000" dirty="0"/>
              <a:t>ゾーン</a:t>
            </a:r>
            <a:endParaRPr lang="ja-JP" altLang="en-US" dirty="0"/>
          </a:p>
        </p:txBody>
      </p:sp>
      <p:sp>
        <p:nvSpPr>
          <p:cNvPr id="54" name="テキスト ボックス 53">
            <a:extLst>
              <a:ext uri="{FF2B5EF4-FFF2-40B4-BE49-F238E27FC236}">
                <a16:creationId xmlns:a16="http://schemas.microsoft.com/office/drawing/2014/main" id="{2019C0A4-55D1-4115-868F-C0DFED2136F2}"/>
              </a:ext>
            </a:extLst>
          </p:cNvPr>
          <p:cNvSpPr txBox="1"/>
          <p:nvPr/>
        </p:nvSpPr>
        <p:spPr>
          <a:xfrm>
            <a:off x="8119254" y="1754678"/>
            <a:ext cx="863854" cy="253916"/>
          </a:xfrm>
          <a:prstGeom prst="rect">
            <a:avLst/>
          </a:prstGeom>
          <a:solidFill>
            <a:schemeClr val="bg1"/>
          </a:solidFill>
          <a:ln w="38100" cap="flat" cmpd="sng" algn="ctr">
            <a:solidFill>
              <a:srgbClr val="A6A6A6"/>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defPPr>
              <a:defRPr lang="ja-JP"/>
            </a:defPPr>
            <a:lvl1pPr lvl="0" algn="ctr">
              <a:defRPr sz="1000">
                <a:solidFill>
                  <a:schemeClr val="tx1">
                    <a:lumMod val="75000"/>
                    <a:lumOff val="25000"/>
                  </a:schemeClr>
                </a:solidFill>
                <a:cs typeface="Arial"/>
              </a:defRPr>
            </a:lvl1pPr>
          </a:lstStyle>
          <a:p>
            <a:r>
              <a:rPr lang="ja-JP" altLang="en-US" dirty="0"/>
              <a:t>リージョン</a:t>
            </a:r>
            <a:endParaRPr lang="en-US" altLang="ja-JP" dirty="0"/>
          </a:p>
        </p:txBody>
      </p:sp>
      <p:cxnSp>
        <p:nvCxnSpPr>
          <p:cNvPr id="55" name="直線コネクタ 54">
            <a:extLst>
              <a:ext uri="{FF2B5EF4-FFF2-40B4-BE49-F238E27FC236}">
                <a16:creationId xmlns:a16="http://schemas.microsoft.com/office/drawing/2014/main" id="{D2EB2EC4-B550-46D9-98E5-C5EC91BDF4CE}"/>
              </a:ext>
            </a:extLst>
          </p:cNvPr>
          <p:cNvCxnSpPr>
            <a:cxnSpLocks/>
          </p:cNvCxnSpPr>
          <p:nvPr/>
        </p:nvCxnSpPr>
        <p:spPr bwMode="auto">
          <a:xfrm>
            <a:off x="7588700" y="2852920"/>
            <a:ext cx="1924965" cy="0"/>
          </a:xfrm>
          <a:prstGeom prst="line">
            <a:avLst/>
          </a:prstGeom>
          <a:solidFill>
            <a:schemeClr val="bg1"/>
          </a:solidFill>
          <a:ln w="25400" cap="flat" cmpd="sng" algn="ctr">
            <a:solidFill>
              <a:schemeClr val="tx1">
                <a:lumMod val="90000"/>
                <a:lumOff val="10000"/>
              </a:schemeClr>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56" name="直線コネクタ 55">
            <a:extLst>
              <a:ext uri="{FF2B5EF4-FFF2-40B4-BE49-F238E27FC236}">
                <a16:creationId xmlns:a16="http://schemas.microsoft.com/office/drawing/2014/main" id="{134720BB-32F2-4004-8B0D-0BD73CDB7111}"/>
              </a:ext>
            </a:extLst>
          </p:cNvPr>
          <p:cNvCxnSpPr>
            <a:cxnSpLocks/>
          </p:cNvCxnSpPr>
          <p:nvPr/>
        </p:nvCxnSpPr>
        <p:spPr bwMode="auto">
          <a:xfrm>
            <a:off x="7588700" y="4303427"/>
            <a:ext cx="1924965" cy="0"/>
          </a:xfrm>
          <a:prstGeom prst="line">
            <a:avLst/>
          </a:prstGeom>
          <a:solidFill>
            <a:schemeClr val="bg1"/>
          </a:solidFill>
          <a:ln w="57150" cap="flat" cmpd="sng" algn="ctr">
            <a:solidFill>
              <a:srgbClr val="125BA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58" name="直線コネクタ 57">
            <a:extLst>
              <a:ext uri="{FF2B5EF4-FFF2-40B4-BE49-F238E27FC236}">
                <a16:creationId xmlns:a16="http://schemas.microsoft.com/office/drawing/2014/main" id="{9E51ED43-2062-4416-8AD5-344C3261F54A}"/>
              </a:ext>
            </a:extLst>
          </p:cNvPr>
          <p:cNvCxnSpPr>
            <a:cxnSpLocks/>
          </p:cNvCxnSpPr>
          <p:nvPr/>
        </p:nvCxnSpPr>
        <p:spPr bwMode="auto">
          <a:xfrm>
            <a:off x="7588700" y="5091783"/>
            <a:ext cx="1924965" cy="0"/>
          </a:xfrm>
          <a:prstGeom prst="line">
            <a:avLst/>
          </a:prstGeom>
          <a:solidFill>
            <a:schemeClr val="bg1"/>
          </a:solidFill>
          <a:ln w="127000" cap="flat" cmpd="sng" algn="ctr">
            <a:solidFill>
              <a:srgbClr val="0A3056"/>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59" name="直線コネクタ 58">
            <a:extLst>
              <a:ext uri="{FF2B5EF4-FFF2-40B4-BE49-F238E27FC236}">
                <a16:creationId xmlns:a16="http://schemas.microsoft.com/office/drawing/2014/main" id="{78B67C11-35FF-4D2B-A219-16E014B5D74A}"/>
              </a:ext>
            </a:extLst>
          </p:cNvPr>
          <p:cNvCxnSpPr>
            <a:cxnSpLocks/>
          </p:cNvCxnSpPr>
          <p:nvPr/>
        </p:nvCxnSpPr>
        <p:spPr bwMode="auto">
          <a:xfrm>
            <a:off x="7584906" y="3582224"/>
            <a:ext cx="1932553" cy="0"/>
          </a:xfrm>
          <a:prstGeom prst="line">
            <a:avLst/>
          </a:prstGeom>
          <a:solidFill>
            <a:schemeClr val="bg1"/>
          </a:solidFill>
          <a:ln w="25400" cap="flat" cmpd="sng" algn="ctr">
            <a:solidFill>
              <a:srgbClr val="65A9DC"/>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83" name="テキスト ボックス 82">
            <a:extLst>
              <a:ext uri="{FF2B5EF4-FFF2-40B4-BE49-F238E27FC236}">
                <a16:creationId xmlns:a16="http://schemas.microsoft.com/office/drawing/2014/main" id="{D0119B1E-2A84-4D38-A242-4683D23DAA56}"/>
              </a:ext>
            </a:extLst>
          </p:cNvPr>
          <p:cNvSpPr txBox="1"/>
          <p:nvPr/>
        </p:nvSpPr>
        <p:spPr>
          <a:xfrm>
            <a:off x="7880575" y="2986866"/>
            <a:ext cx="1341212" cy="215444"/>
          </a:xfrm>
          <a:prstGeom prst="rect">
            <a:avLst/>
          </a:prstGeom>
          <a:noFill/>
        </p:spPr>
        <p:txBody>
          <a:bodyPr wrap="square" rtlCol="0">
            <a:spAutoFit/>
          </a:bodyPr>
          <a:lstStyle/>
          <a:p>
            <a:pPr algn="ctr"/>
            <a:r>
              <a:rPr lang="en-US" altLang="ja-JP" sz="800" dirty="0"/>
              <a:t>Metal</a:t>
            </a:r>
            <a:endParaRPr lang="ja-JP" altLang="ja-JP" sz="800" dirty="0"/>
          </a:p>
        </p:txBody>
      </p:sp>
      <p:sp>
        <p:nvSpPr>
          <p:cNvPr id="84" name="テキスト ボックス 83">
            <a:extLst>
              <a:ext uri="{FF2B5EF4-FFF2-40B4-BE49-F238E27FC236}">
                <a16:creationId xmlns:a16="http://schemas.microsoft.com/office/drawing/2014/main" id="{29DDF835-0EC5-425C-8555-5D5627F60F30}"/>
              </a:ext>
            </a:extLst>
          </p:cNvPr>
          <p:cNvSpPr txBox="1"/>
          <p:nvPr/>
        </p:nvSpPr>
        <p:spPr>
          <a:xfrm>
            <a:off x="7880575" y="3714642"/>
            <a:ext cx="1341212" cy="215444"/>
          </a:xfrm>
          <a:prstGeom prst="rect">
            <a:avLst/>
          </a:prstGeom>
          <a:noFill/>
        </p:spPr>
        <p:txBody>
          <a:bodyPr wrap="square" rtlCol="0">
            <a:spAutoFit/>
          </a:bodyPr>
          <a:lstStyle/>
          <a:p>
            <a:pPr algn="ctr"/>
            <a:r>
              <a:rPr lang="en-US" altLang="ja-JP" sz="800" dirty="0"/>
              <a:t>Fiber low</a:t>
            </a:r>
            <a:r>
              <a:rPr lang="ja-JP" altLang="en-US" sz="800" dirty="0"/>
              <a:t> </a:t>
            </a:r>
            <a:endParaRPr lang="ja-JP" altLang="ja-JP" sz="800" dirty="0"/>
          </a:p>
        </p:txBody>
      </p:sp>
      <p:sp>
        <p:nvSpPr>
          <p:cNvPr id="86" name="テキスト ボックス 85">
            <a:extLst>
              <a:ext uri="{FF2B5EF4-FFF2-40B4-BE49-F238E27FC236}">
                <a16:creationId xmlns:a16="http://schemas.microsoft.com/office/drawing/2014/main" id="{A5D7536F-879F-42B3-A258-6D165420CE48}"/>
              </a:ext>
            </a:extLst>
          </p:cNvPr>
          <p:cNvSpPr txBox="1"/>
          <p:nvPr/>
        </p:nvSpPr>
        <p:spPr>
          <a:xfrm>
            <a:off x="7880575" y="4437726"/>
            <a:ext cx="1341212" cy="215444"/>
          </a:xfrm>
          <a:prstGeom prst="rect">
            <a:avLst/>
          </a:prstGeom>
          <a:noFill/>
        </p:spPr>
        <p:txBody>
          <a:bodyPr wrap="square" rtlCol="0">
            <a:spAutoFit/>
          </a:bodyPr>
          <a:lstStyle/>
          <a:p>
            <a:pPr algn="ctr"/>
            <a:r>
              <a:rPr lang="en-US" altLang="ja-JP" sz="800" dirty="0"/>
              <a:t>Fiber</a:t>
            </a:r>
            <a:r>
              <a:rPr lang="ja-JP" altLang="en-US" sz="800" dirty="0"/>
              <a:t> </a:t>
            </a:r>
            <a:r>
              <a:rPr lang="en-US" altLang="ja-JP" sz="800" dirty="0"/>
              <a:t>middle</a:t>
            </a:r>
            <a:endParaRPr lang="ja-JP" altLang="ja-JP" sz="800" dirty="0"/>
          </a:p>
        </p:txBody>
      </p:sp>
      <p:sp>
        <p:nvSpPr>
          <p:cNvPr id="88" name="テキスト ボックス 87">
            <a:extLst>
              <a:ext uri="{FF2B5EF4-FFF2-40B4-BE49-F238E27FC236}">
                <a16:creationId xmlns:a16="http://schemas.microsoft.com/office/drawing/2014/main" id="{E1340A6D-AAFF-4F0B-BAA4-CB42865FB4FE}"/>
              </a:ext>
            </a:extLst>
          </p:cNvPr>
          <p:cNvSpPr txBox="1"/>
          <p:nvPr/>
        </p:nvSpPr>
        <p:spPr>
          <a:xfrm>
            <a:off x="7880575" y="5224354"/>
            <a:ext cx="1341212" cy="215444"/>
          </a:xfrm>
          <a:prstGeom prst="rect">
            <a:avLst/>
          </a:prstGeom>
          <a:noFill/>
        </p:spPr>
        <p:txBody>
          <a:bodyPr wrap="square" rtlCol="0">
            <a:spAutoFit/>
          </a:bodyPr>
          <a:lstStyle/>
          <a:p>
            <a:pPr algn="ctr"/>
            <a:r>
              <a:rPr lang="en-US" altLang="ja-JP" sz="800" dirty="0"/>
              <a:t>Fiber</a:t>
            </a:r>
            <a:r>
              <a:rPr lang="ja-JP" altLang="en-US" sz="800" dirty="0"/>
              <a:t> </a:t>
            </a:r>
            <a:r>
              <a:rPr lang="en-US" altLang="ja-JP" sz="800" dirty="0"/>
              <a:t>high</a:t>
            </a:r>
          </a:p>
        </p:txBody>
      </p:sp>
      <p:pic>
        <p:nvPicPr>
          <p:cNvPr id="43" name="図 42">
            <a:extLst>
              <a:ext uri="{FF2B5EF4-FFF2-40B4-BE49-F238E27FC236}">
                <a16:creationId xmlns:a16="http://schemas.microsoft.com/office/drawing/2014/main" id="{30C1B1A0-EAFD-4244-848A-636377434227}"/>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610694" y="2747737"/>
            <a:ext cx="705600" cy="483113"/>
          </a:xfrm>
          <a:prstGeom prst="rect">
            <a:avLst/>
          </a:prstGeom>
        </p:spPr>
      </p:pic>
      <p:pic>
        <p:nvPicPr>
          <p:cNvPr id="44" name="図 43">
            <a:extLst>
              <a:ext uri="{FF2B5EF4-FFF2-40B4-BE49-F238E27FC236}">
                <a16:creationId xmlns:a16="http://schemas.microsoft.com/office/drawing/2014/main" id="{BDE066B9-EC88-4D1E-B2D8-DF3F3D049B7B}"/>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777315" y="2747737"/>
            <a:ext cx="705600" cy="483113"/>
          </a:xfrm>
          <a:prstGeom prst="rect">
            <a:avLst/>
          </a:prstGeom>
        </p:spPr>
      </p:pic>
      <p:pic>
        <p:nvPicPr>
          <p:cNvPr id="45" name="図 44">
            <a:extLst>
              <a:ext uri="{FF2B5EF4-FFF2-40B4-BE49-F238E27FC236}">
                <a16:creationId xmlns:a16="http://schemas.microsoft.com/office/drawing/2014/main" id="{021C722A-28FC-483C-9469-0EDE00C4F925}"/>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608853" y="1760859"/>
            <a:ext cx="705600" cy="483113"/>
          </a:xfrm>
          <a:prstGeom prst="rect">
            <a:avLst/>
          </a:prstGeom>
        </p:spPr>
      </p:pic>
      <p:pic>
        <p:nvPicPr>
          <p:cNvPr id="46" name="図 45">
            <a:extLst>
              <a:ext uri="{FF2B5EF4-FFF2-40B4-BE49-F238E27FC236}">
                <a16:creationId xmlns:a16="http://schemas.microsoft.com/office/drawing/2014/main" id="{8F30077B-3BBF-4A18-B422-953F5F367815}"/>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4766345" y="1760859"/>
            <a:ext cx="705600" cy="483113"/>
          </a:xfrm>
          <a:prstGeom prst="rect">
            <a:avLst/>
          </a:prstGeom>
        </p:spPr>
      </p:pic>
      <p:pic>
        <p:nvPicPr>
          <p:cNvPr id="47" name="図 46">
            <a:extLst>
              <a:ext uri="{FF2B5EF4-FFF2-40B4-BE49-F238E27FC236}">
                <a16:creationId xmlns:a16="http://schemas.microsoft.com/office/drawing/2014/main" id="{045ABAFB-E679-4279-9A6E-BD73FCC0BD8E}"/>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608853" y="3825598"/>
            <a:ext cx="705600" cy="483113"/>
          </a:xfrm>
          <a:prstGeom prst="rect">
            <a:avLst/>
          </a:prstGeom>
        </p:spPr>
      </p:pic>
      <p:pic>
        <p:nvPicPr>
          <p:cNvPr id="53" name="図 52">
            <a:extLst>
              <a:ext uri="{FF2B5EF4-FFF2-40B4-BE49-F238E27FC236}">
                <a16:creationId xmlns:a16="http://schemas.microsoft.com/office/drawing/2014/main" id="{18BF8CF0-C9F3-4B27-8EDF-0DAE3A746929}"/>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4762097" y="3825598"/>
            <a:ext cx="705600" cy="483113"/>
          </a:xfrm>
          <a:prstGeom prst="rect">
            <a:avLst/>
          </a:prstGeom>
        </p:spPr>
      </p:pic>
      <p:pic>
        <p:nvPicPr>
          <p:cNvPr id="57" name="図 56">
            <a:extLst>
              <a:ext uri="{FF2B5EF4-FFF2-40B4-BE49-F238E27FC236}">
                <a16:creationId xmlns:a16="http://schemas.microsoft.com/office/drawing/2014/main" id="{95F91199-3C5C-4C62-B453-52542F19FBE0}"/>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765166" y="1779214"/>
            <a:ext cx="446400" cy="446400"/>
          </a:xfrm>
          <a:prstGeom prst="rect">
            <a:avLst/>
          </a:prstGeom>
        </p:spPr>
      </p:pic>
      <p:pic>
        <p:nvPicPr>
          <p:cNvPr id="61" name="図 60">
            <a:extLst>
              <a:ext uri="{FF2B5EF4-FFF2-40B4-BE49-F238E27FC236}">
                <a16:creationId xmlns:a16="http://schemas.microsoft.com/office/drawing/2014/main" id="{B7FC350A-D9FA-41EE-B155-9439ADA91F3D}"/>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2659224" y="1779214"/>
            <a:ext cx="446400" cy="446400"/>
          </a:xfrm>
          <a:prstGeom prst="rect">
            <a:avLst/>
          </a:prstGeom>
        </p:spPr>
      </p:pic>
      <p:pic>
        <p:nvPicPr>
          <p:cNvPr id="62" name="図 61">
            <a:extLst>
              <a:ext uri="{FF2B5EF4-FFF2-40B4-BE49-F238E27FC236}">
                <a16:creationId xmlns:a16="http://schemas.microsoft.com/office/drawing/2014/main" id="{8E6DDBE8-5CC2-4C90-8CD1-88EAAB299498}"/>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1765166" y="3843953"/>
            <a:ext cx="446400" cy="446400"/>
          </a:xfrm>
          <a:prstGeom prst="rect">
            <a:avLst/>
          </a:prstGeom>
        </p:spPr>
      </p:pic>
      <p:pic>
        <p:nvPicPr>
          <p:cNvPr id="63" name="図 62">
            <a:extLst>
              <a:ext uri="{FF2B5EF4-FFF2-40B4-BE49-F238E27FC236}">
                <a16:creationId xmlns:a16="http://schemas.microsoft.com/office/drawing/2014/main" id="{0F69F5BE-2CD6-4E68-BCE3-80FAAF81ECCF}"/>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2639520" y="3843953"/>
            <a:ext cx="446400" cy="446400"/>
          </a:xfrm>
          <a:prstGeom prst="rect">
            <a:avLst/>
          </a:prstGeom>
        </p:spPr>
      </p:pic>
      <p:pic>
        <p:nvPicPr>
          <p:cNvPr id="64" name="図 63">
            <a:extLst>
              <a:ext uri="{FF2B5EF4-FFF2-40B4-BE49-F238E27FC236}">
                <a16:creationId xmlns:a16="http://schemas.microsoft.com/office/drawing/2014/main" id="{7AAFF941-C870-4B12-A85A-946825441008}"/>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765166" y="2766092"/>
            <a:ext cx="446400" cy="446400"/>
          </a:xfrm>
          <a:prstGeom prst="rect">
            <a:avLst/>
          </a:prstGeom>
        </p:spPr>
      </p:pic>
      <p:pic>
        <p:nvPicPr>
          <p:cNvPr id="65" name="図 64">
            <a:extLst>
              <a:ext uri="{FF2B5EF4-FFF2-40B4-BE49-F238E27FC236}">
                <a16:creationId xmlns:a16="http://schemas.microsoft.com/office/drawing/2014/main" id="{7F1DBD36-966A-43E8-B096-09DFCBA06462}"/>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2639520" y="2766092"/>
            <a:ext cx="446400" cy="446400"/>
          </a:xfrm>
          <a:prstGeom prst="rect">
            <a:avLst/>
          </a:prstGeom>
        </p:spPr>
      </p:pic>
    </p:spTree>
    <p:extLst>
      <p:ext uri="{BB962C8B-B14F-4D97-AF65-F5344CB8AC3E}">
        <p14:creationId xmlns:p14="http://schemas.microsoft.com/office/powerpoint/2010/main" val="38616646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1"/>
          </p:nvPr>
        </p:nvSpPr>
        <p:spPr/>
        <p:txBody>
          <a:bodyPr/>
          <a:lstStyle/>
          <a:p>
            <a:fld id="{7257D9C0-B110-47DA-B98B-D8B9C94636C2}" type="slidenum">
              <a:rPr lang="ja-JP" altLang="en-US" smtClean="0"/>
              <a:pPr/>
              <a:t>23</a:t>
            </a:fld>
            <a:endParaRPr lang="ja-JP" altLang="en-US" dirty="0"/>
          </a:p>
        </p:txBody>
      </p:sp>
      <p:sp>
        <p:nvSpPr>
          <p:cNvPr id="6" name="タイトル 5"/>
          <p:cNvSpPr>
            <a:spLocks noGrp="1"/>
          </p:cNvSpPr>
          <p:nvPr>
            <p:ph type="title"/>
          </p:nvPr>
        </p:nvSpPr>
        <p:spPr/>
        <p:txBody>
          <a:bodyPr/>
          <a:lstStyle/>
          <a:p>
            <a:r>
              <a:rPr lang="en-US" altLang="ja-JP"/>
              <a:t>Materials - Other</a:t>
            </a:r>
            <a:br>
              <a:rPr lang="ja-JP" altLang="ja-JP"/>
            </a:br>
            <a:br>
              <a:rPr lang="en-US" altLang="ja-JP"/>
            </a:br>
            <a:br>
              <a:rPr lang="en-US" altLang="ja-JP"/>
            </a:br>
            <a:endParaRPr lang="ja-JP" altLang="en-US" dirty="0"/>
          </a:p>
        </p:txBody>
      </p:sp>
      <p:sp>
        <p:nvSpPr>
          <p:cNvPr id="9" name="コンテンツ プレースホルダー 2"/>
          <p:cNvSpPr txBox="1">
            <a:spLocks/>
          </p:cNvSpPr>
          <p:nvPr/>
        </p:nvSpPr>
        <p:spPr bwMode="auto">
          <a:xfrm>
            <a:off x="705546" y="2347125"/>
            <a:ext cx="7417030" cy="28804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66700" indent="-266700" algn="l" rtl="0" eaLnBrk="1" fontAlgn="base" hangingPunct="1">
              <a:spcBef>
                <a:spcPct val="20000"/>
              </a:spcBef>
              <a:spcAft>
                <a:spcPct val="0"/>
              </a:spcAft>
              <a:buSzPct val="60000"/>
              <a:buFont typeface="Wingdings" pitchFamily="2" charset="2"/>
              <a:buChar char="l"/>
              <a:defRPr kumimoji="1" sz="3200">
                <a:solidFill>
                  <a:srgbClr val="333333"/>
                </a:solidFill>
                <a:latin typeface="+mn-lt"/>
                <a:ea typeface="+mn-ea"/>
                <a:cs typeface="+mn-cs"/>
              </a:defRPr>
            </a:lvl1pPr>
            <a:lvl2pPr marL="742950" indent="-285750" algn="l" rtl="0" eaLnBrk="1" fontAlgn="base" hangingPunct="1">
              <a:spcBef>
                <a:spcPct val="20000"/>
              </a:spcBef>
              <a:spcAft>
                <a:spcPct val="0"/>
              </a:spcAft>
              <a:buSzPct val="65000"/>
              <a:buFont typeface="Wingdings" pitchFamily="2" charset="2"/>
              <a:buChar char="Ø"/>
              <a:defRPr kumimoji="1" sz="2800">
                <a:solidFill>
                  <a:srgbClr val="333333"/>
                </a:solidFill>
                <a:latin typeface="+mn-lt"/>
                <a:ea typeface="+mn-ea"/>
              </a:defRPr>
            </a:lvl2pPr>
            <a:lvl3pPr marL="1143000" indent="-228600" algn="l" rtl="0" eaLnBrk="1" fontAlgn="base" hangingPunct="1">
              <a:spcBef>
                <a:spcPct val="20000"/>
              </a:spcBef>
              <a:spcAft>
                <a:spcPct val="0"/>
              </a:spcAft>
              <a:buSzPct val="80000"/>
              <a:buChar char="–"/>
              <a:defRPr kumimoji="1" sz="2400">
                <a:solidFill>
                  <a:srgbClr val="333333"/>
                </a:solidFill>
                <a:latin typeface="+mn-lt"/>
                <a:ea typeface="+mn-ea"/>
              </a:defRPr>
            </a:lvl3pPr>
            <a:lvl4pPr marL="1600200" indent="-228600" algn="l" rtl="0" eaLnBrk="1" fontAlgn="base" hangingPunct="1">
              <a:spcBef>
                <a:spcPct val="20000"/>
              </a:spcBef>
              <a:spcAft>
                <a:spcPct val="0"/>
              </a:spcAft>
              <a:buSzPct val="55000"/>
              <a:buFont typeface="Wingdings" pitchFamily="2" charset="2"/>
              <a:buChar char="l"/>
              <a:defRPr kumimoji="1" sz="2000">
                <a:solidFill>
                  <a:srgbClr val="333333"/>
                </a:solidFill>
                <a:latin typeface="+mn-lt"/>
                <a:ea typeface="+mn-ea"/>
              </a:defRPr>
            </a:lvl4pPr>
            <a:lvl5pPr marL="2057400" indent="-228600" algn="l" rtl="0" eaLnBrk="1" fontAlgn="base" hangingPunct="1">
              <a:spcBef>
                <a:spcPct val="20000"/>
              </a:spcBef>
              <a:spcAft>
                <a:spcPct val="0"/>
              </a:spcAft>
              <a:buChar char="»"/>
              <a:defRPr kumimoji="1" sz="2000">
                <a:solidFill>
                  <a:srgbClr val="333333"/>
                </a:solidFill>
                <a:latin typeface="+mn-lt"/>
                <a:ea typeface="+mn-ea"/>
              </a:defRPr>
            </a:lvl5pPr>
            <a:lvl6pPr marL="2514600" indent="-228600" algn="l" rtl="0" eaLnBrk="1" fontAlgn="base" hangingPunct="1">
              <a:spcBef>
                <a:spcPct val="20000"/>
              </a:spcBef>
              <a:spcAft>
                <a:spcPct val="0"/>
              </a:spcAft>
              <a:buChar char="»"/>
              <a:defRPr kumimoji="1" sz="2000">
                <a:solidFill>
                  <a:srgbClr val="333333"/>
                </a:solidFill>
                <a:latin typeface="+mn-lt"/>
                <a:ea typeface="+mn-ea"/>
              </a:defRPr>
            </a:lvl6pPr>
            <a:lvl7pPr marL="2971800" indent="-228600" algn="l" rtl="0" eaLnBrk="1" fontAlgn="base" hangingPunct="1">
              <a:spcBef>
                <a:spcPct val="20000"/>
              </a:spcBef>
              <a:spcAft>
                <a:spcPct val="0"/>
              </a:spcAft>
              <a:buChar char="»"/>
              <a:defRPr kumimoji="1" sz="2000">
                <a:solidFill>
                  <a:srgbClr val="333333"/>
                </a:solidFill>
                <a:latin typeface="+mn-lt"/>
                <a:ea typeface="+mn-ea"/>
              </a:defRPr>
            </a:lvl7pPr>
            <a:lvl8pPr marL="3429000" indent="-228600" algn="l" rtl="0" eaLnBrk="1" fontAlgn="base" hangingPunct="1">
              <a:spcBef>
                <a:spcPct val="20000"/>
              </a:spcBef>
              <a:spcAft>
                <a:spcPct val="0"/>
              </a:spcAft>
              <a:buChar char="»"/>
              <a:defRPr kumimoji="1" sz="2000">
                <a:solidFill>
                  <a:srgbClr val="333333"/>
                </a:solidFill>
                <a:latin typeface="+mn-lt"/>
                <a:ea typeface="+mn-ea"/>
              </a:defRPr>
            </a:lvl8pPr>
            <a:lvl9pPr marL="3886200" indent="-228600" algn="l" rtl="0" eaLnBrk="1" fontAlgn="base" hangingPunct="1">
              <a:spcBef>
                <a:spcPct val="20000"/>
              </a:spcBef>
              <a:spcAft>
                <a:spcPct val="0"/>
              </a:spcAft>
              <a:buChar char="»"/>
              <a:defRPr kumimoji="1" sz="2000">
                <a:solidFill>
                  <a:srgbClr val="333333"/>
                </a:solidFill>
                <a:latin typeface="+mn-lt"/>
                <a:ea typeface="+mn-ea"/>
              </a:defRPr>
            </a:lvl9pPr>
          </a:lstStyle>
          <a:p>
            <a:pPr marL="0" indent="0">
              <a:buNone/>
            </a:pPr>
            <a:r>
              <a:rPr lang="en-US" altLang="ja-JP" sz="1000" kern="0" dirty="0" err="1">
                <a:solidFill>
                  <a:srgbClr val="0E8BB2"/>
                </a:solidFill>
                <a:latin typeface="+mj-ea"/>
                <a:ea typeface="+mj-ea"/>
              </a:rPr>
              <a:t>NC_Icons_and_Symbols</a:t>
            </a:r>
            <a:r>
              <a:rPr lang="en-US" altLang="ja-JP" sz="1000" kern="0" dirty="0">
                <a:solidFill>
                  <a:srgbClr val="0E8BB2"/>
                </a:solidFill>
                <a:latin typeface="+mj-ea"/>
                <a:ea typeface="+mj-ea"/>
              </a:rPr>
              <a:t> &gt; materials &gt; other</a:t>
            </a:r>
            <a:endParaRPr lang="ja-JP" altLang="ja-JP" sz="1000" kern="0" dirty="0">
              <a:solidFill>
                <a:srgbClr val="0E8BB2"/>
              </a:solidFill>
              <a:latin typeface="+mj-ea"/>
              <a:ea typeface="+mj-ea"/>
            </a:endParaRPr>
          </a:p>
        </p:txBody>
      </p:sp>
      <p:sp>
        <p:nvSpPr>
          <p:cNvPr id="5" name="テキスト ボックス 4"/>
          <p:cNvSpPr txBox="1"/>
          <p:nvPr/>
        </p:nvSpPr>
        <p:spPr>
          <a:xfrm>
            <a:off x="705546" y="2924930"/>
            <a:ext cx="8425170" cy="261610"/>
          </a:xfrm>
          <a:prstGeom prst="rect">
            <a:avLst/>
          </a:prstGeom>
          <a:noFill/>
        </p:spPr>
        <p:txBody>
          <a:bodyPr wrap="square" rtlCol="0">
            <a:spAutoFit/>
          </a:bodyPr>
          <a:lstStyle/>
          <a:p>
            <a:pPr>
              <a:lnSpc>
                <a:spcPct val="150000"/>
              </a:lnSpc>
            </a:pPr>
            <a:r>
              <a:rPr lang="ja-JP" altLang="en-US" sz="800" dirty="0"/>
              <a:t>資料作成時に便利なクリップアート類を各種用意しました。</a:t>
            </a:r>
            <a:endParaRPr lang="en-US" altLang="ja-JP" sz="800" dirty="0"/>
          </a:p>
        </p:txBody>
      </p:sp>
    </p:spTree>
    <p:extLst>
      <p:ext uri="{BB962C8B-B14F-4D97-AF65-F5344CB8AC3E}">
        <p14:creationId xmlns:p14="http://schemas.microsoft.com/office/powerpoint/2010/main" val="25835130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Materials – Other</a:t>
            </a:r>
            <a:endParaRPr lang="en-US" altLang="ja-JP" dirty="0"/>
          </a:p>
        </p:txBody>
      </p:sp>
      <p:sp>
        <p:nvSpPr>
          <p:cNvPr id="3" name="スライド番号プレースホルダー 2"/>
          <p:cNvSpPr>
            <a:spLocks noGrp="1"/>
          </p:cNvSpPr>
          <p:nvPr>
            <p:ph type="sldNum" sz="quarter" idx="12"/>
          </p:nvPr>
        </p:nvSpPr>
        <p:spPr/>
        <p:txBody>
          <a:bodyPr/>
          <a:lstStyle/>
          <a:p>
            <a:fld id="{7257D9C0-B110-47DA-B98B-D8B9C94636C2}" type="slidenum">
              <a:rPr lang="ja-JP" altLang="en-US" smtClean="0"/>
              <a:pPr/>
              <a:t>24</a:t>
            </a:fld>
            <a:endParaRPr lang="ja-JP" altLang="en-US" dirty="0"/>
          </a:p>
        </p:txBody>
      </p:sp>
      <p:cxnSp>
        <p:nvCxnSpPr>
          <p:cNvPr id="88" name="直線コネクタ 87"/>
          <p:cNvCxnSpPr/>
          <p:nvPr/>
        </p:nvCxnSpPr>
        <p:spPr bwMode="auto">
          <a:xfrm>
            <a:off x="6312030" y="1196691"/>
            <a:ext cx="0" cy="4820681"/>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92" name="テキスト ボックス 91"/>
          <p:cNvSpPr txBox="1"/>
          <p:nvPr/>
        </p:nvSpPr>
        <p:spPr>
          <a:xfrm>
            <a:off x="7499830" y="1172066"/>
            <a:ext cx="2000339" cy="253916"/>
          </a:xfrm>
          <a:prstGeom prst="rect">
            <a:avLst/>
          </a:prstGeom>
          <a:noFill/>
        </p:spPr>
        <p:txBody>
          <a:bodyPr wrap="square" rtlCol="0">
            <a:spAutoFit/>
          </a:bodyPr>
          <a:lstStyle/>
          <a:p>
            <a:pPr algn="ctr"/>
            <a:r>
              <a:rPr lang="ja-JP" altLang="en-US" sz="1050" b="1" dirty="0"/>
              <a:t>乗り物</a:t>
            </a:r>
            <a:endParaRPr lang="ja-JP" altLang="ja-JP" sz="1050" b="1" dirty="0"/>
          </a:p>
        </p:txBody>
      </p:sp>
      <p:sp>
        <p:nvSpPr>
          <p:cNvPr id="140" name="テキスト ボックス 139"/>
          <p:cNvSpPr txBox="1"/>
          <p:nvPr/>
        </p:nvSpPr>
        <p:spPr>
          <a:xfrm>
            <a:off x="6878210" y="2554151"/>
            <a:ext cx="898842" cy="215444"/>
          </a:xfrm>
          <a:prstGeom prst="rect">
            <a:avLst/>
          </a:prstGeom>
          <a:noFill/>
        </p:spPr>
        <p:txBody>
          <a:bodyPr wrap="square" rtlCol="0">
            <a:spAutoFit/>
          </a:bodyPr>
          <a:lstStyle/>
          <a:p>
            <a:pPr algn="ctr"/>
            <a:r>
              <a:rPr lang="ja-JP" altLang="en-US" sz="800" dirty="0"/>
              <a:t>運送トラック</a:t>
            </a:r>
            <a:endParaRPr lang="ja-JP" altLang="ja-JP" sz="800" dirty="0"/>
          </a:p>
        </p:txBody>
      </p:sp>
      <p:cxnSp>
        <p:nvCxnSpPr>
          <p:cNvPr id="155" name="直線コネクタ 154"/>
          <p:cNvCxnSpPr/>
          <p:nvPr/>
        </p:nvCxnSpPr>
        <p:spPr bwMode="auto">
          <a:xfrm flipH="1">
            <a:off x="6744092" y="3140960"/>
            <a:ext cx="3672509" cy="0"/>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pic>
        <p:nvPicPr>
          <p:cNvPr id="56" name="図 5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3391" y="5136081"/>
            <a:ext cx="1128907" cy="635011"/>
          </a:xfrm>
          <a:prstGeom prst="rect">
            <a:avLst/>
          </a:prstGeom>
        </p:spPr>
      </p:pic>
      <p:pic>
        <p:nvPicPr>
          <p:cNvPr id="57" name="図 5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82925" y="960265"/>
            <a:ext cx="562211" cy="2180695"/>
          </a:xfrm>
          <a:prstGeom prst="rect">
            <a:avLst/>
          </a:prstGeom>
        </p:spPr>
      </p:pic>
      <p:pic>
        <p:nvPicPr>
          <p:cNvPr id="58" name="図 5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49090" y="1794928"/>
            <a:ext cx="482540" cy="1346032"/>
          </a:xfrm>
          <a:prstGeom prst="rect">
            <a:avLst/>
          </a:prstGeom>
        </p:spPr>
      </p:pic>
      <p:pic>
        <p:nvPicPr>
          <p:cNvPr id="59" name="図 5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91930" y="2636890"/>
            <a:ext cx="307166" cy="504068"/>
          </a:xfrm>
          <a:prstGeom prst="rect">
            <a:avLst/>
          </a:prstGeom>
        </p:spPr>
      </p:pic>
      <p:pic>
        <p:nvPicPr>
          <p:cNvPr id="60" name="図 5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772066" y="2440289"/>
            <a:ext cx="459814" cy="700669"/>
          </a:xfrm>
          <a:prstGeom prst="rect">
            <a:avLst/>
          </a:prstGeom>
        </p:spPr>
      </p:pic>
      <p:pic>
        <p:nvPicPr>
          <p:cNvPr id="61" name="図 6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876702" y="2323568"/>
            <a:ext cx="419048" cy="812698"/>
          </a:xfrm>
          <a:prstGeom prst="rect">
            <a:avLst/>
          </a:prstGeom>
        </p:spPr>
      </p:pic>
      <p:pic>
        <p:nvPicPr>
          <p:cNvPr id="62" name="図 6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777883" y="3945939"/>
            <a:ext cx="1128183" cy="563211"/>
          </a:xfrm>
          <a:prstGeom prst="rect">
            <a:avLst/>
          </a:prstGeom>
        </p:spPr>
      </p:pic>
      <p:pic>
        <p:nvPicPr>
          <p:cNvPr id="63" name="図 6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341618" y="3893138"/>
            <a:ext cx="1128182" cy="616012"/>
          </a:xfrm>
          <a:prstGeom prst="rect">
            <a:avLst/>
          </a:prstGeom>
        </p:spPr>
      </p:pic>
      <p:pic>
        <p:nvPicPr>
          <p:cNvPr id="64" name="図 6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882926" y="3629132"/>
            <a:ext cx="1128183" cy="880019"/>
          </a:xfrm>
          <a:prstGeom prst="rect">
            <a:avLst/>
          </a:prstGeom>
        </p:spPr>
      </p:pic>
      <p:pic>
        <p:nvPicPr>
          <p:cNvPr id="65" name="図 6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784949" y="5073062"/>
            <a:ext cx="1130671" cy="687928"/>
          </a:xfrm>
          <a:prstGeom prst="rect">
            <a:avLst/>
          </a:prstGeom>
        </p:spPr>
      </p:pic>
      <p:pic>
        <p:nvPicPr>
          <p:cNvPr id="66" name="図 6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238854" y="5130695"/>
            <a:ext cx="1128907" cy="635011"/>
          </a:xfrm>
          <a:prstGeom prst="rect">
            <a:avLst/>
          </a:prstGeom>
        </p:spPr>
      </p:pic>
      <p:sp>
        <p:nvSpPr>
          <p:cNvPr id="67" name="テキスト ボックス 66"/>
          <p:cNvSpPr txBox="1"/>
          <p:nvPr/>
        </p:nvSpPr>
        <p:spPr>
          <a:xfrm>
            <a:off x="2981047" y="1172066"/>
            <a:ext cx="2000339" cy="253916"/>
          </a:xfrm>
          <a:prstGeom prst="rect">
            <a:avLst/>
          </a:prstGeom>
          <a:noFill/>
        </p:spPr>
        <p:txBody>
          <a:bodyPr wrap="square" rtlCol="0">
            <a:spAutoFit/>
          </a:bodyPr>
          <a:lstStyle/>
          <a:p>
            <a:pPr algn="ctr"/>
            <a:r>
              <a:rPr lang="ja-JP" altLang="en-US" sz="1050" b="1" dirty="0"/>
              <a:t>建物</a:t>
            </a:r>
            <a:endParaRPr lang="ja-JP" altLang="ja-JP" sz="1050" b="1" dirty="0"/>
          </a:p>
        </p:txBody>
      </p:sp>
      <p:sp>
        <p:nvSpPr>
          <p:cNvPr id="68" name="テキスト ボックス 67"/>
          <p:cNvSpPr txBox="1"/>
          <p:nvPr/>
        </p:nvSpPr>
        <p:spPr>
          <a:xfrm>
            <a:off x="3073219" y="3296086"/>
            <a:ext cx="1690240" cy="215444"/>
          </a:xfrm>
          <a:prstGeom prst="rect">
            <a:avLst/>
          </a:prstGeom>
          <a:noFill/>
        </p:spPr>
        <p:txBody>
          <a:bodyPr wrap="square" rtlCol="0">
            <a:spAutoFit/>
          </a:bodyPr>
          <a:lstStyle/>
          <a:p>
            <a:pPr algn="ctr"/>
            <a:r>
              <a:rPr lang="ja-JP" altLang="en-US" sz="800" b="1" dirty="0"/>
              <a:t>オフィスビル</a:t>
            </a:r>
            <a:endParaRPr lang="ja-JP" altLang="ja-JP" sz="800" b="1" dirty="0"/>
          </a:p>
        </p:txBody>
      </p:sp>
      <p:sp>
        <p:nvSpPr>
          <p:cNvPr id="69" name="テキスト ボックス 68"/>
          <p:cNvSpPr txBox="1"/>
          <p:nvPr/>
        </p:nvSpPr>
        <p:spPr>
          <a:xfrm>
            <a:off x="1611250" y="4653756"/>
            <a:ext cx="1690240" cy="215444"/>
          </a:xfrm>
          <a:prstGeom prst="rect">
            <a:avLst/>
          </a:prstGeom>
          <a:noFill/>
        </p:spPr>
        <p:txBody>
          <a:bodyPr wrap="square" rtlCol="0">
            <a:spAutoFit/>
          </a:bodyPr>
          <a:lstStyle/>
          <a:p>
            <a:pPr algn="ctr"/>
            <a:r>
              <a:rPr lang="ja-JP" altLang="en-US" sz="800" dirty="0"/>
              <a:t>工場</a:t>
            </a:r>
            <a:endParaRPr lang="ja-JP" altLang="ja-JP" sz="800" dirty="0"/>
          </a:p>
        </p:txBody>
      </p:sp>
      <p:sp>
        <p:nvSpPr>
          <p:cNvPr id="70" name="テキスト ボックス 69"/>
          <p:cNvSpPr txBox="1"/>
          <p:nvPr/>
        </p:nvSpPr>
        <p:spPr>
          <a:xfrm>
            <a:off x="3026351" y="4653756"/>
            <a:ext cx="1690240" cy="215444"/>
          </a:xfrm>
          <a:prstGeom prst="rect">
            <a:avLst/>
          </a:prstGeom>
          <a:noFill/>
        </p:spPr>
        <p:txBody>
          <a:bodyPr wrap="square" rtlCol="0">
            <a:spAutoFit/>
          </a:bodyPr>
          <a:lstStyle/>
          <a:p>
            <a:pPr algn="ctr"/>
            <a:r>
              <a:rPr lang="ja-JP" altLang="en-US" sz="800" dirty="0"/>
              <a:t>物流センター</a:t>
            </a:r>
            <a:endParaRPr lang="ja-JP" altLang="ja-JP" sz="800" dirty="0"/>
          </a:p>
        </p:txBody>
      </p:sp>
      <p:sp>
        <p:nvSpPr>
          <p:cNvPr id="71" name="テキスト ボックス 70"/>
          <p:cNvSpPr txBox="1"/>
          <p:nvPr/>
        </p:nvSpPr>
        <p:spPr>
          <a:xfrm>
            <a:off x="4524432" y="4653756"/>
            <a:ext cx="1690240" cy="215444"/>
          </a:xfrm>
          <a:prstGeom prst="rect">
            <a:avLst/>
          </a:prstGeom>
          <a:noFill/>
        </p:spPr>
        <p:txBody>
          <a:bodyPr wrap="square" rtlCol="0">
            <a:spAutoFit/>
          </a:bodyPr>
          <a:lstStyle/>
          <a:p>
            <a:pPr algn="ctr"/>
            <a:r>
              <a:rPr lang="ja-JP" altLang="en-US" sz="800" dirty="0"/>
              <a:t>データセンター</a:t>
            </a:r>
            <a:endParaRPr lang="ja-JP" altLang="ja-JP" sz="800" dirty="0"/>
          </a:p>
        </p:txBody>
      </p:sp>
      <p:sp>
        <p:nvSpPr>
          <p:cNvPr id="72" name="テキスト ボックス 71"/>
          <p:cNvSpPr txBox="1"/>
          <p:nvPr/>
        </p:nvSpPr>
        <p:spPr>
          <a:xfrm>
            <a:off x="3026351" y="5949936"/>
            <a:ext cx="1690240" cy="215444"/>
          </a:xfrm>
          <a:prstGeom prst="rect">
            <a:avLst/>
          </a:prstGeom>
          <a:noFill/>
        </p:spPr>
        <p:txBody>
          <a:bodyPr wrap="square" rtlCol="0">
            <a:spAutoFit/>
          </a:bodyPr>
          <a:lstStyle/>
          <a:p>
            <a:pPr algn="ctr"/>
            <a:r>
              <a:rPr lang="ja-JP" altLang="en-US" sz="800" dirty="0"/>
              <a:t>学校、病院、役所など</a:t>
            </a:r>
            <a:endParaRPr lang="ja-JP" altLang="ja-JP" sz="800" dirty="0"/>
          </a:p>
        </p:txBody>
      </p:sp>
      <p:pic>
        <p:nvPicPr>
          <p:cNvPr id="77" name="図 7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9531892" y="2027657"/>
            <a:ext cx="812698" cy="380952"/>
          </a:xfrm>
          <a:prstGeom prst="rect">
            <a:avLst/>
          </a:prstGeom>
        </p:spPr>
      </p:pic>
      <p:pic>
        <p:nvPicPr>
          <p:cNvPr id="78" name="図 77"/>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8307722" y="2027657"/>
            <a:ext cx="812698" cy="380952"/>
          </a:xfrm>
          <a:prstGeom prst="rect">
            <a:avLst/>
          </a:prstGeom>
        </p:spPr>
      </p:pic>
      <p:pic>
        <p:nvPicPr>
          <p:cNvPr id="79" name="図 7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6777247" y="1796431"/>
            <a:ext cx="1119411" cy="612178"/>
          </a:xfrm>
          <a:prstGeom prst="rect">
            <a:avLst/>
          </a:prstGeom>
        </p:spPr>
      </p:pic>
      <p:sp>
        <p:nvSpPr>
          <p:cNvPr id="80" name="テキスト ボックス 79"/>
          <p:cNvSpPr txBox="1"/>
          <p:nvPr/>
        </p:nvSpPr>
        <p:spPr>
          <a:xfrm>
            <a:off x="8869668" y="2554151"/>
            <a:ext cx="898842" cy="215444"/>
          </a:xfrm>
          <a:prstGeom prst="rect">
            <a:avLst/>
          </a:prstGeom>
          <a:noFill/>
        </p:spPr>
        <p:txBody>
          <a:bodyPr wrap="square" rtlCol="0">
            <a:spAutoFit/>
          </a:bodyPr>
          <a:lstStyle/>
          <a:p>
            <a:pPr algn="ctr"/>
            <a:r>
              <a:rPr lang="ja-JP" altLang="en-US" sz="800" dirty="0"/>
              <a:t>普通自動車</a:t>
            </a:r>
            <a:endParaRPr lang="ja-JP" altLang="ja-JP" sz="800" dirty="0"/>
          </a:p>
        </p:txBody>
      </p:sp>
      <p:pic>
        <p:nvPicPr>
          <p:cNvPr id="85" name="図 84"/>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9385798" y="3909078"/>
            <a:ext cx="813968" cy="546032"/>
          </a:xfrm>
          <a:prstGeom prst="rect">
            <a:avLst/>
          </a:prstGeom>
        </p:spPr>
      </p:pic>
      <p:pic>
        <p:nvPicPr>
          <p:cNvPr id="86" name="図 85"/>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8103907" y="3915098"/>
            <a:ext cx="812698" cy="546032"/>
          </a:xfrm>
          <a:prstGeom prst="rect">
            <a:avLst/>
          </a:prstGeom>
        </p:spPr>
      </p:pic>
      <p:pic>
        <p:nvPicPr>
          <p:cNvPr id="87" name="図 86"/>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6945151" y="5248864"/>
            <a:ext cx="812698" cy="546032"/>
          </a:xfrm>
          <a:prstGeom prst="rect">
            <a:avLst/>
          </a:prstGeom>
        </p:spPr>
      </p:pic>
      <p:pic>
        <p:nvPicPr>
          <p:cNvPr id="91" name="図 90"/>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906027" y="3915098"/>
            <a:ext cx="812698" cy="546032"/>
          </a:xfrm>
          <a:prstGeom prst="rect">
            <a:avLst/>
          </a:prstGeom>
        </p:spPr>
      </p:pic>
      <p:sp>
        <p:nvSpPr>
          <p:cNvPr id="95" name="テキスト ボックス 94"/>
          <p:cNvSpPr txBox="1"/>
          <p:nvPr/>
        </p:nvSpPr>
        <p:spPr>
          <a:xfrm>
            <a:off x="7499830" y="3423838"/>
            <a:ext cx="2000339" cy="253916"/>
          </a:xfrm>
          <a:prstGeom prst="rect">
            <a:avLst/>
          </a:prstGeom>
          <a:noFill/>
        </p:spPr>
        <p:txBody>
          <a:bodyPr wrap="square" rtlCol="0">
            <a:spAutoFit/>
          </a:bodyPr>
          <a:lstStyle/>
          <a:p>
            <a:pPr algn="ctr"/>
            <a:r>
              <a:rPr lang="ja-JP" altLang="en-US" sz="1050" b="1" dirty="0"/>
              <a:t>国旗</a:t>
            </a:r>
            <a:endParaRPr lang="ja-JP" altLang="ja-JP" sz="1050" b="1" dirty="0"/>
          </a:p>
        </p:txBody>
      </p:sp>
      <p:sp>
        <p:nvSpPr>
          <p:cNvPr id="97" name="テキスト ボックス 96"/>
          <p:cNvSpPr txBox="1"/>
          <p:nvPr/>
        </p:nvSpPr>
        <p:spPr>
          <a:xfrm>
            <a:off x="6887458" y="4581746"/>
            <a:ext cx="898842" cy="215444"/>
          </a:xfrm>
          <a:prstGeom prst="rect">
            <a:avLst/>
          </a:prstGeom>
          <a:noFill/>
        </p:spPr>
        <p:txBody>
          <a:bodyPr wrap="square" rtlCol="0">
            <a:spAutoFit/>
          </a:bodyPr>
          <a:lstStyle/>
          <a:p>
            <a:pPr algn="ctr"/>
            <a:r>
              <a:rPr lang="ja-JP" altLang="en-US" sz="800" dirty="0"/>
              <a:t>日本</a:t>
            </a:r>
            <a:endParaRPr lang="ja-JP" altLang="ja-JP" sz="800" dirty="0"/>
          </a:p>
        </p:txBody>
      </p:sp>
      <p:sp>
        <p:nvSpPr>
          <p:cNvPr id="102" name="テキスト ボックス 101"/>
          <p:cNvSpPr txBox="1"/>
          <p:nvPr/>
        </p:nvSpPr>
        <p:spPr>
          <a:xfrm>
            <a:off x="8060835" y="4581746"/>
            <a:ext cx="898842" cy="215444"/>
          </a:xfrm>
          <a:prstGeom prst="rect">
            <a:avLst/>
          </a:prstGeom>
          <a:noFill/>
        </p:spPr>
        <p:txBody>
          <a:bodyPr wrap="square" rtlCol="0">
            <a:spAutoFit/>
          </a:bodyPr>
          <a:lstStyle/>
          <a:p>
            <a:pPr algn="ctr"/>
            <a:r>
              <a:rPr lang="ja-JP" altLang="en-US" sz="800" dirty="0"/>
              <a:t>中国</a:t>
            </a:r>
            <a:endParaRPr lang="ja-JP" altLang="ja-JP" sz="800" dirty="0"/>
          </a:p>
        </p:txBody>
      </p:sp>
      <p:sp>
        <p:nvSpPr>
          <p:cNvPr id="111" name="テキスト ボックス 110"/>
          <p:cNvSpPr txBox="1"/>
          <p:nvPr/>
        </p:nvSpPr>
        <p:spPr>
          <a:xfrm>
            <a:off x="9384348" y="4629985"/>
            <a:ext cx="898842" cy="215444"/>
          </a:xfrm>
          <a:prstGeom prst="rect">
            <a:avLst/>
          </a:prstGeom>
          <a:noFill/>
        </p:spPr>
        <p:txBody>
          <a:bodyPr wrap="square" rtlCol="0">
            <a:spAutoFit/>
          </a:bodyPr>
          <a:lstStyle/>
          <a:p>
            <a:pPr algn="ctr"/>
            <a:r>
              <a:rPr lang="ja-JP" altLang="en-US" sz="800" dirty="0"/>
              <a:t>アメリカ</a:t>
            </a:r>
            <a:endParaRPr lang="ja-JP" altLang="ja-JP" sz="800" dirty="0"/>
          </a:p>
        </p:txBody>
      </p:sp>
      <p:sp>
        <p:nvSpPr>
          <p:cNvPr id="116" name="テキスト ボックス 115"/>
          <p:cNvSpPr txBox="1"/>
          <p:nvPr/>
        </p:nvSpPr>
        <p:spPr>
          <a:xfrm>
            <a:off x="6907031" y="5950157"/>
            <a:ext cx="898842" cy="215444"/>
          </a:xfrm>
          <a:prstGeom prst="rect">
            <a:avLst/>
          </a:prstGeom>
          <a:noFill/>
        </p:spPr>
        <p:txBody>
          <a:bodyPr wrap="square" rtlCol="0">
            <a:spAutoFit/>
          </a:bodyPr>
          <a:lstStyle/>
          <a:p>
            <a:pPr algn="ctr"/>
            <a:r>
              <a:rPr lang="ja-JP" altLang="en-US" sz="800" dirty="0"/>
              <a:t>イギリス</a:t>
            </a:r>
            <a:endParaRPr lang="ja-JP" altLang="ja-JP" sz="800" dirty="0"/>
          </a:p>
        </p:txBody>
      </p:sp>
    </p:spTree>
    <p:extLst>
      <p:ext uri="{BB962C8B-B14F-4D97-AF65-F5344CB8AC3E}">
        <p14:creationId xmlns:p14="http://schemas.microsoft.com/office/powerpoint/2010/main" val="38424870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正方形/長方形 128"/>
          <p:cNvSpPr/>
          <p:nvPr/>
        </p:nvSpPr>
        <p:spPr bwMode="auto">
          <a:xfrm>
            <a:off x="7902961" y="3284980"/>
            <a:ext cx="2513987" cy="2160300"/>
          </a:xfrm>
          <a:prstGeom prst="rect">
            <a:avLst/>
          </a:prstGeom>
          <a:solidFill>
            <a:srgbClr val="FAFAFA"/>
          </a:solidFill>
          <a:ln w="19050"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fontAlgn="base">
              <a:spcBef>
                <a:spcPct val="0"/>
              </a:spcBef>
              <a:spcAft>
                <a:spcPct val="0"/>
              </a:spcAft>
            </a:pPr>
            <a:endParaRPr lang="ja-JP" altLang="en-US" sz="2800" b="1">
              <a:latin typeface="HGP創英角ｺﾞｼｯｸUB" pitchFamily="50" charset="-128"/>
              <a:ea typeface="HGP創英角ｺﾞｼｯｸUB" pitchFamily="50" charset="-128"/>
            </a:endParaRPr>
          </a:p>
        </p:txBody>
      </p:sp>
      <p:sp>
        <p:nvSpPr>
          <p:cNvPr id="2" name="タイトル 1"/>
          <p:cNvSpPr>
            <a:spLocks noGrp="1"/>
          </p:cNvSpPr>
          <p:nvPr>
            <p:ph type="title"/>
          </p:nvPr>
        </p:nvSpPr>
        <p:spPr/>
        <p:txBody>
          <a:bodyPr/>
          <a:lstStyle/>
          <a:p>
            <a:r>
              <a:rPr lang="en-US" altLang="ja-JP"/>
              <a:t>Materials – Other</a:t>
            </a:r>
            <a:endParaRPr lang="en-US" altLang="ja-JP" dirty="0"/>
          </a:p>
        </p:txBody>
      </p:sp>
      <p:sp>
        <p:nvSpPr>
          <p:cNvPr id="3" name="スライド番号プレースホルダー 2"/>
          <p:cNvSpPr>
            <a:spLocks noGrp="1"/>
          </p:cNvSpPr>
          <p:nvPr>
            <p:ph type="sldNum" sz="quarter" idx="12"/>
          </p:nvPr>
        </p:nvSpPr>
        <p:spPr/>
        <p:txBody>
          <a:bodyPr/>
          <a:lstStyle/>
          <a:p>
            <a:fld id="{7257D9C0-B110-47DA-B98B-D8B9C94636C2}" type="slidenum">
              <a:rPr lang="ja-JP" altLang="en-US" smtClean="0"/>
              <a:pPr/>
              <a:t>25</a:t>
            </a:fld>
            <a:endParaRPr lang="ja-JP" altLang="en-US" dirty="0"/>
          </a:p>
        </p:txBody>
      </p:sp>
      <p:cxnSp>
        <p:nvCxnSpPr>
          <p:cNvPr id="88" name="直線コネクタ 87"/>
          <p:cNvCxnSpPr/>
          <p:nvPr/>
        </p:nvCxnSpPr>
        <p:spPr bwMode="auto">
          <a:xfrm>
            <a:off x="7464190" y="1196691"/>
            <a:ext cx="0" cy="4820681"/>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67" name="テキスト ボックス 66"/>
          <p:cNvSpPr txBox="1"/>
          <p:nvPr/>
        </p:nvSpPr>
        <p:spPr>
          <a:xfrm>
            <a:off x="3346263" y="1172066"/>
            <a:ext cx="2000339" cy="253916"/>
          </a:xfrm>
          <a:prstGeom prst="rect">
            <a:avLst/>
          </a:prstGeom>
          <a:noFill/>
        </p:spPr>
        <p:txBody>
          <a:bodyPr wrap="square" rtlCol="0">
            <a:spAutoFit/>
          </a:bodyPr>
          <a:lstStyle/>
          <a:p>
            <a:pPr algn="ctr"/>
            <a:r>
              <a:rPr lang="ja-JP" altLang="en-US" sz="1050" b="1" dirty="0"/>
              <a:t>地図</a:t>
            </a:r>
            <a:endParaRPr lang="ja-JP" altLang="ja-JP" sz="1050" b="1" dirty="0"/>
          </a:p>
        </p:txBody>
      </p:sp>
      <p:sp>
        <p:nvSpPr>
          <p:cNvPr id="72" name="テキスト ボックス 71"/>
          <p:cNvSpPr txBox="1"/>
          <p:nvPr/>
        </p:nvSpPr>
        <p:spPr>
          <a:xfrm>
            <a:off x="1343340" y="2853112"/>
            <a:ext cx="1690240" cy="215444"/>
          </a:xfrm>
          <a:prstGeom prst="rect">
            <a:avLst/>
          </a:prstGeom>
          <a:noFill/>
        </p:spPr>
        <p:txBody>
          <a:bodyPr wrap="square" rtlCol="0">
            <a:spAutoFit/>
          </a:bodyPr>
          <a:lstStyle/>
          <a:p>
            <a:pPr algn="ctr"/>
            <a:r>
              <a:rPr lang="ja-JP" altLang="en-US" sz="800" dirty="0"/>
              <a:t>日本</a:t>
            </a:r>
            <a:endParaRPr lang="ja-JP" altLang="ja-JP" sz="800" dirty="0"/>
          </a:p>
        </p:txBody>
      </p:sp>
      <p:pic>
        <p:nvPicPr>
          <p:cNvPr id="55" name="図 5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20204" y="4907586"/>
            <a:ext cx="812698" cy="812698"/>
          </a:xfrm>
          <a:prstGeom prst="rect">
            <a:avLst/>
          </a:prstGeom>
        </p:spPr>
      </p:pic>
      <p:pic>
        <p:nvPicPr>
          <p:cNvPr id="73" name="図 7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90501" y="4907586"/>
            <a:ext cx="812698" cy="812698"/>
          </a:xfrm>
          <a:prstGeom prst="rect">
            <a:avLst/>
          </a:prstGeom>
        </p:spPr>
      </p:pic>
      <p:pic>
        <p:nvPicPr>
          <p:cNvPr id="74" name="図 7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75803" y="3357236"/>
            <a:ext cx="812698" cy="812698"/>
          </a:xfrm>
          <a:prstGeom prst="rect">
            <a:avLst/>
          </a:prstGeom>
        </p:spPr>
      </p:pic>
      <p:pic>
        <p:nvPicPr>
          <p:cNvPr id="75" name="図 7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75803" y="4907586"/>
            <a:ext cx="812698" cy="812698"/>
          </a:xfrm>
          <a:prstGeom prst="rect">
            <a:avLst/>
          </a:prstGeom>
        </p:spPr>
      </p:pic>
      <p:pic>
        <p:nvPicPr>
          <p:cNvPr id="83" name="図 8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81752" y="4798966"/>
            <a:ext cx="812698" cy="812698"/>
          </a:xfrm>
          <a:prstGeom prst="rect">
            <a:avLst/>
          </a:prstGeom>
        </p:spPr>
      </p:pic>
      <p:pic>
        <p:nvPicPr>
          <p:cNvPr id="84" name="図 8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401931" y="1752182"/>
            <a:ext cx="1625397" cy="812698"/>
          </a:xfrm>
          <a:prstGeom prst="rect">
            <a:avLst/>
          </a:prstGeom>
        </p:spPr>
      </p:pic>
      <p:pic>
        <p:nvPicPr>
          <p:cNvPr id="94" name="図 9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469868" y="3350225"/>
            <a:ext cx="1053967" cy="812698"/>
          </a:xfrm>
          <a:prstGeom prst="rect">
            <a:avLst/>
          </a:prstGeom>
        </p:spPr>
      </p:pic>
      <p:pic>
        <p:nvPicPr>
          <p:cNvPr id="96" name="図 9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881752" y="3360285"/>
            <a:ext cx="812698" cy="812698"/>
          </a:xfrm>
          <a:prstGeom prst="rect">
            <a:avLst/>
          </a:prstGeom>
        </p:spPr>
      </p:pic>
      <p:pic>
        <p:nvPicPr>
          <p:cNvPr id="98" name="図 9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999571" y="3357236"/>
            <a:ext cx="1053967" cy="812698"/>
          </a:xfrm>
          <a:prstGeom prst="rect">
            <a:avLst/>
          </a:prstGeom>
        </p:spPr>
      </p:pic>
      <p:sp>
        <p:nvSpPr>
          <p:cNvPr id="99" name="テキスト ボックス 98"/>
          <p:cNvSpPr txBox="1"/>
          <p:nvPr/>
        </p:nvSpPr>
        <p:spPr>
          <a:xfrm>
            <a:off x="2711530" y="2853112"/>
            <a:ext cx="1690240" cy="215444"/>
          </a:xfrm>
          <a:prstGeom prst="rect">
            <a:avLst/>
          </a:prstGeom>
          <a:noFill/>
        </p:spPr>
        <p:txBody>
          <a:bodyPr wrap="square" rtlCol="0">
            <a:spAutoFit/>
          </a:bodyPr>
          <a:lstStyle/>
          <a:p>
            <a:pPr algn="ctr"/>
            <a:r>
              <a:rPr lang="ja-JP" altLang="en-US" sz="800" dirty="0"/>
              <a:t>西日本</a:t>
            </a:r>
            <a:endParaRPr lang="ja-JP" altLang="ja-JP" sz="800" dirty="0"/>
          </a:p>
        </p:txBody>
      </p:sp>
      <p:sp>
        <p:nvSpPr>
          <p:cNvPr id="100" name="テキスト ボックス 99"/>
          <p:cNvSpPr txBox="1"/>
          <p:nvPr/>
        </p:nvSpPr>
        <p:spPr>
          <a:xfrm>
            <a:off x="3829680" y="2853112"/>
            <a:ext cx="1690240" cy="215444"/>
          </a:xfrm>
          <a:prstGeom prst="rect">
            <a:avLst/>
          </a:prstGeom>
          <a:noFill/>
        </p:spPr>
        <p:txBody>
          <a:bodyPr wrap="square" rtlCol="0">
            <a:spAutoFit/>
          </a:bodyPr>
          <a:lstStyle/>
          <a:p>
            <a:pPr algn="ctr"/>
            <a:r>
              <a:rPr lang="ja-JP" altLang="en-US" sz="800" dirty="0"/>
              <a:t>東日本</a:t>
            </a:r>
            <a:endParaRPr lang="ja-JP" altLang="ja-JP" sz="800" dirty="0"/>
          </a:p>
        </p:txBody>
      </p:sp>
      <p:pic>
        <p:nvPicPr>
          <p:cNvPr id="101" name="図 10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691676" y="1600330"/>
            <a:ext cx="1019855" cy="1019855"/>
          </a:xfrm>
          <a:prstGeom prst="rect">
            <a:avLst/>
          </a:prstGeom>
        </p:spPr>
      </p:pic>
      <p:pic>
        <p:nvPicPr>
          <p:cNvPr id="103" name="図 10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140016" y="1600330"/>
            <a:ext cx="1019855" cy="1019855"/>
          </a:xfrm>
          <a:prstGeom prst="rect">
            <a:avLst/>
          </a:prstGeom>
        </p:spPr>
      </p:pic>
      <p:pic>
        <p:nvPicPr>
          <p:cNvPr id="104" name="図 103"/>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987856" y="1600330"/>
            <a:ext cx="1019855" cy="1019855"/>
          </a:xfrm>
          <a:prstGeom prst="rect">
            <a:avLst/>
          </a:prstGeom>
        </p:spPr>
      </p:pic>
      <p:sp>
        <p:nvSpPr>
          <p:cNvPr id="105" name="テキスト ボックス 104"/>
          <p:cNvSpPr txBox="1"/>
          <p:nvPr/>
        </p:nvSpPr>
        <p:spPr>
          <a:xfrm>
            <a:off x="5413900" y="2835157"/>
            <a:ext cx="1690240" cy="215444"/>
          </a:xfrm>
          <a:prstGeom prst="rect">
            <a:avLst/>
          </a:prstGeom>
          <a:noFill/>
        </p:spPr>
        <p:txBody>
          <a:bodyPr wrap="square" rtlCol="0">
            <a:spAutoFit/>
          </a:bodyPr>
          <a:lstStyle/>
          <a:p>
            <a:pPr algn="ctr"/>
            <a:r>
              <a:rPr lang="ja-JP" altLang="en-US" sz="800" dirty="0"/>
              <a:t>世界</a:t>
            </a:r>
            <a:endParaRPr lang="ja-JP" altLang="ja-JP" sz="800" dirty="0"/>
          </a:p>
        </p:txBody>
      </p:sp>
      <p:sp>
        <p:nvSpPr>
          <p:cNvPr id="106" name="テキスト ボックス 105"/>
          <p:cNvSpPr txBox="1"/>
          <p:nvPr/>
        </p:nvSpPr>
        <p:spPr>
          <a:xfrm>
            <a:off x="2687695" y="4308187"/>
            <a:ext cx="1690240" cy="338554"/>
          </a:xfrm>
          <a:prstGeom prst="rect">
            <a:avLst/>
          </a:prstGeom>
          <a:noFill/>
        </p:spPr>
        <p:txBody>
          <a:bodyPr wrap="square" rtlCol="0">
            <a:spAutoFit/>
          </a:bodyPr>
          <a:lstStyle/>
          <a:p>
            <a:pPr algn="ctr"/>
            <a:r>
              <a:rPr lang="ja-JP" altLang="en-US" sz="800" dirty="0"/>
              <a:t>ユーラシア</a:t>
            </a:r>
            <a:r>
              <a:rPr lang="en-US" altLang="ja-JP" sz="800" dirty="0"/>
              <a:t>/</a:t>
            </a:r>
            <a:r>
              <a:rPr lang="ja-JP" altLang="en-US" sz="800" dirty="0"/>
              <a:t>アフリカ</a:t>
            </a:r>
            <a:r>
              <a:rPr lang="en-US" altLang="ja-JP" sz="800" dirty="0"/>
              <a:t>/</a:t>
            </a:r>
          </a:p>
          <a:p>
            <a:pPr algn="ctr"/>
            <a:r>
              <a:rPr lang="ja-JP" altLang="en-US" sz="800" dirty="0"/>
              <a:t>オセアニア</a:t>
            </a:r>
            <a:endParaRPr lang="ja-JP" altLang="ja-JP" sz="800" dirty="0"/>
          </a:p>
        </p:txBody>
      </p:sp>
      <p:sp>
        <p:nvSpPr>
          <p:cNvPr id="107" name="テキスト ボックス 106"/>
          <p:cNvSpPr txBox="1"/>
          <p:nvPr/>
        </p:nvSpPr>
        <p:spPr>
          <a:xfrm>
            <a:off x="2821540" y="5949936"/>
            <a:ext cx="1690240" cy="215444"/>
          </a:xfrm>
          <a:prstGeom prst="rect">
            <a:avLst/>
          </a:prstGeom>
          <a:noFill/>
        </p:spPr>
        <p:txBody>
          <a:bodyPr wrap="square" rtlCol="0">
            <a:spAutoFit/>
          </a:bodyPr>
          <a:lstStyle/>
          <a:p>
            <a:pPr algn="ctr"/>
            <a:r>
              <a:rPr lang="ja-JP" altLang="en-US" sz="800" dirty="0"/>
              <a:t>南北アメリカ</a:t>
            </a:r>
            <a:endParaRPr lang="ja-JP" altLang="ja-JP" sz="800" dirty="0"/>
          </a:p>
        </p:txBody>
      </p:sp>
      <p:sp>
        <p:nvSpPr>
          <p:cNvPr id="108" name="テキスト ボックス 107"/>
          <p:cNvSpPr txBox="1"/>
          <p:nvPr/>
        </p:nvSpPr>
        <p:spPr>
          <a:xfrm>
            <a:off x="1357519" y="4307982"/>
            <a:ext cx="1690240" cy="215444"/>
          </a:xfrm>
          <a:prstGeom prst="rect">
            <a:avLst/>
          </a:prstGeom>
          <a:noFill/>
        </p:spPr>
        <p:txBody>
          <a:bodyPr wrap="square" rtlCol="0">
            <a:spAutoFit/>
          </a:bodyPr>
          <a:lstStyle/>
          <a:p>
            <a:pPr algn="ctr"/>
            <a:r>
              <a:rPr lang="ja-JP" altLang="en-US" sz="800" dirty="0"/>
              <a:t>アジア</a:t>
            </a:r>
            <a:endParaRPr lang="ja-JP" altLang="ja-JP" sz="800" dirty="0"/>
          </a:p>
        </p:txBody>
      </p:sp>
      <p:sp>
        <p:nvSpPr>
          <p:cNvPr id="109" name="テキスト ボックス 108"/>
          <p:cNvSpPr txBox="1"/>
          <p:nvPr/>
        </p:nvSpPr>
        <p:spPr>
          <a:xfrm>
            <a:off x="1343340" y="5948194"/>
            <a:ext cx="1690240" cy="215444"/>
          </a:xfrm>
          <a:prstGeom prst="rect">
            <a:avLst/>
          </a:prstGeom>
          <a:noFill/>
        </p:spPr>
        <p:txBody>
          <a:bodyPr wrap="square" rtlCol="0">
            <a:spAutoFit/>
          </a:bodyPr>
          <a:lstStyle/>
          <a:p>
            <a:pPr algn="ctr"/>
            <a:r>
              <a:rPr lang="ja-JP" altLang="en-US" sz="800" dirty="0"/>
              <a:t>北アメリカ</a:t>
            </a:r>
            <a:endParaRPr lang="ja-JP" altLang="ja-JP" sz="800" dirty="0"/>
          </a:p>
        </p:txBody>
      </p:sp>
      <p:sp>
        <p:nvSpPr>
          <p:cNvPr id="110" name="テキスト ボックス 109"/>
          <p:cNvSpPr txBox="1"/>
          <p:nvPr/>
        </p:nvSpPr>
        <p:spPr>
          <a:xfrm>
            <a:off x="4151730" y="4308187"/>
            <a:ext cx="1690240" cy="215444"/>
          </a:xfrm>
          <a:prstGeom prst="rect">
            <a:avLst/>
          </a:prstGeom>
          <a:noFill/>
        </p:spPr>
        <p:txBody>
          <a:bodyPr wrap="square" rtlCol="0">
            <a:spAutoFit/>
          </a:bodyPr>
          <a:lstStyle/>
          <a:p>
            <a:pPr algn="ctr"/>
            <a:r>
              <a:rPr lang="ja-JP" altLang="en-US" sz="800" dirty="0"/>
              <a:t>中国</a:t>
            </a:r>
            <a:endParaRPr lang="ja-JP" altLang="ja-JP" sz="800" dirty="0"/>
          </a:p>
        </p:txBody>
      </p:sp>
      <p:sp>
        <p:nvSpPr>
          <p:cNvPr id="112" name="テキスト ボックス 111"/>
          <p:cNvSpPr txBox="1"/>
          <p:nvPr/>
        </p:nvSpPr>
        <p:spPr>
          <a:xfrm>
            <a:off x="5447910" y="4308187"/>
            <a:ext cx="1690240" cy="215444"/>
          </a:xfrm>
          <a:prstGeom prst="rect">
            <a:avLst/>
          </a:prstGeom>
          <a:noFill/>
        </p:spPr>
        <p:txBody>
          <a:bodyPr wrap="square" rtlCol="0">
            <a:spAutoFit/>
          </a:bodyPr>
          <a:lstStyle/>
          <a:p>
            <a:pPr algn="ctr"/>
            <a:r>
              <a:rPr lang="ja-JP" altLang="en-US" sz="800" dirty="0"/>
              <a:t>中国</a:t>
            </a:r>
            <a:endParaRPr lang="ja-JP" altLang="ja-JP" sz="800" dirty="0"/>
          </a:p>
        </p:txBody>
      </p:sp>
      <p:sp>
        <p:nvSpPr>
          <p:cNvPr id="113" name="テキスト ボックス 112"/>
          <p:cNvSpPr txBox="1"/>
          <p:nvPr/>
        </p:nvSpPr>
        <p:spPr>
          <a:xfrm>
            <a:off x="4151730" y="5949936"/>
            <a:ext cx="1690240" cy="215444"/>
          </a:xfrm>
          <a:prstGeom prst="rect">
            <a:avLst/>
          </a:prstGeom>
          <a:noFill/>
        </p:spPr>
        <p:txBody>
          <a:bodyPr wrap="square" rtlCol="0">
            <a:spAutoFit/>
          </a:bodyPr>
          <a:lstStyle/>
          <a:p>
            <a:pPr algn="ctr"/>
            <a:r>
              <a:rPr lang="ja-JP" altLang="en-US" sz="800" dirty="0"/>
              <a:t>アメリカ</a:t>
            </a:r>
            <a:endParaRPr lang="ja-JP" altLang="ja-JP" sz="800" dirty="0"/>
          </a:p>
        </p:txBody>
      </p:sp>
      <p:sp>
        <p:nvSpPr>
          <p:cNvPr id="114" name="テキスト ボックス 113"/>
          <p:cNvSpPr txBox="1"/>
          <p:nvPr/>
        </p:nvSpPr>
        <p:spPr>
          <a:xfrm>
            <a:off x="5461779" y="5949936"/>
            <a:ext cx="1690240" cy="215444"/>
          </a:xfrm>
          <a:prstGeom prst="rect">
            <a:avLst/>
          </a:prstGeom>
          <a:noFill/>
        </p:spPr>
        <p:txBody>
          <a:bodyPr wrap="square" rtlCol="0">
            <a:spAutoFit/>
          </a:bodyPr>
          <a:lstStyle/>
          <a:p>
            <a:pPr algn="ctr"/>
            <a:r>
              <a:rPr lang="ja-JP" altLang="en-US" sz="800" dirty="0"/>
              <a:t>アメリカ</a:t>
            </a:r>
            <a:endParaRPr lang="ja-JP" altLang="ja-JP" sz="800" dirty="0"/>
          </a:p>
        </p:txBody>
      </p:sp>
      <p:pic>
        <p:nvPicPr>
          <p:cNvPr id="118" name="図 117"/>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987365" y="1889716"/>
            <a:ext cx="427146" cy="675164"/>
          </a:xfrm>
          <a:prstGeom prst="rect">
            <a:avLst/>
          </a:prstGeom>
        </p:spPr>
      </p:pic>
      <p:sp>
        <p:nvSpPr>
          <p:cNvPr id="119" name="テキスト ボックス 118"/>
          <p:cNvSpPr txBox="1"/>
          <p:nvPr/>
        </p:nvSpPr>
        <p:spPr>
          <a:xfrm>
            <a:off x="8059496" y="1172066"/>
            <a:ext cx="2000339" cy="253916"/>
          </a:xfrm>
          <a:prstGeom prst="rect">
            <a:avLst/>
          </a:prstGeom>
          <a:noFill/>
        </p:spPr>
        <p:txBody>
          <a:bodyPr wrap="square" rtlCol="0">
            <a:spAutoFit/>
          </a:bodyPr>
          <a:lstStyle/>
          <a:p>
            <a:pPr algn="ctr"/>
            <a:r>
              <a:rPr lang="ja-JP" altLang="en-US" sz="1050" b="1" dirty="0"/>
              <a:t>地図用ピン</a:t>
            </a:r>
            <a:endParaRPr lang="ja-JP" altLang="ja-JP" sz="1050" b="1" dirty="0"/>
          </a:p>
        </p:txBody>
      </p:sp>
      <p:pic>
        <p:nvPicPr>
          <p:cNvPr id="120" name="図 119"/>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8316670" y="3454906"/>
            <a:ext cx="1630327" cy="1630324"/>
          </a:xfrm>
          <a:prstGeom prst="rect">
            <a:avLst/>
          </a:prstGeom>
        </p:spPr>
      </p:pic>
      <p:pic>
        <p:nvPicPr>
          <p:cNvPr id="124" name="図 123"/>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8616350" y="4205684"/>
            <a:ext cx="327228" cy="517231"/>
          </a:xfrm>
          <a:prstGeom prst="rect">
            <a:avLst/>
          </a:prstGeom>
        </p:spPr>
      </p:pic>
      <p:pic>
        <p:nvPicPr>
          <p:cNvPr id="126" name="図 125"/>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9491796" y="4133674"/>
            <a:ext cx="327228" cy="517231"/>
          </a:xfrm>
          <a:prstGeom prst="rect">
            <a:avLst/>
          </a:prstGeom>
        </p:spPr>
      </p:pic>
      <p:pic>
        <p:nvPicPr>
          <p:cNvPr id="127" name="図 126"/>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9754320" y="1884063"/>
            <a:ext cx="427146" cy="675164"/>
          </a:xfrm>
          <a:prstGeom prst="rect">
            <a:avLst/>
          </a:prstGeom>
        </p:spPr>
      </p:pic>
      <p:pic>
        <p:nvPicPr>
          <p:cNvPr id="128" name="図 127"/>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8890200" y="1887333"/>
            <a:ext cx="427146" cy="675164"/>
          </a:xfrm>
          <a:prstGeom prst="rect">
            <a:avLst/>
          </a:prstGeom>
        </p:spPr>
      </p:pic>
      <p:sp>
        <p:nvSpPr>
          <p:cNvPr id="130" name="テキスト ボックス 129"/>
          <p:cNvSpPr txBox="1"/>
          <p:nvPr/>
        </p:nvSpPr>
        <p:spPr>
          <a:xfrm>
            <a:off x="8277653" y="2835157"/>
            <a:ext cx="1690240" cy="215444"/>
          </a:xfrm>
          <a:prstGeom prst="rect">
            <a:avLst/>
          </a:prstGeom>
          <a:noFill/>
        </p:spPr>
        <p:txBody>
          <a:bodyPr wrap="square" rtlCol="0">
            <a:spAutoFit/>
          </a:bodyPr>
          <a:lstStyle/>
          <a:p>
            <a:pPr algn="ctr"/>
            <a:r>
              <a:rPr lang="ja-JP" altLang="en-US" sz="800" dirty="0"/>
              <a:t>ピン</a:t>
            </a:r>
            <a:endParaRPr lang="ja-JP" altLang="ja-JP" sz="800" dirty="0"/>
          </a:p>
        </p:txBody>
      </p:sp>
      <p:sp>
        <p:nvSpPr>
          <p:cNvPr id="38" name="テキスト ボックス 37"/>
          <p:cNvSpPr txBox="1"/>
          <p:nvPr/>
        </p:nvSpPr>
        <p:spPr>
          <a:xfrm>
            <a:off x="8003682" y="5078747"/>
            <a:ext cx="2312542" cy="215444"/>
          </a:xfrm>
          <a:prstGeom prst="rect">
            <a:avLst/>
          </a:prstGeom>
          <a:noFill/>
        </p:spPr>
        <p:txBody>
          <a:bodyPr wrap="square" rtlCol="0">
            <a:spAutoFit/>
          </a:bodyPr>
          <a:lstStyle/>
          <a:p>
            <a:pPr algn="ctr"/>
            <a:r>
              <a:rPr lang="ja-JP" altLang="en-US" sz="800" dirty="0"/>
              <a:t>地図とピンの使用例</a:t>
            </a:r>
            <a:endParaRPr lang="ja-JP" altLang="ja-JP" sz="800" dirty="0"/>
          </a:p>
        </p:txBody>
      </p:sp>
    </p:spTree>
    <p:extLst>
      <p:ext uri="{BB962C8B-B14F-4D97-AF65-F5344CB8AC3E}">
        <p14:creationId xmlns:p14="http://schemas.microsoft.com/office/powerpoint/2010/main" val="12289551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Materials – Other</a:t>
            </a:r>
            <a:endParaRPr lang="en-US" altLang="ja-JP" dirty="0"/>
          </a:p>
        </p:txBody>
      </p:sp>
      <p:sp>
        <p:nvSpPr>
          <p:cNvPr id="3" name="スライド番号プレースホルダー 2"/>
          <p:cNvSpPr>
            <a:spLocks noGrp="1"/>
          </p:cNvSpPr>
          <p:nvPr>
            <p:ph type="sldNum" sz="quarter" idx="12"/>
          </p:nvPr>
        </p:nvSpPr>
        <p:spPr/>
        <p:txBody>
          <a:bodyPr/>
          <a:lstStyle/>
          <a:p>
            <a:fld id="{7257D9C0-B110-47DA-B98B-D8B9C94636C2}" type="slidenum">
              <a:rPr lang="ja-JP" altLang="en-US" smtClean="0"/>
              <a:pPr/>
              <a:t>26</a:t>
            </a:fld>
            <a:endParaRPr lang="ja-JP" altLang="en-US" dirty="0"/>
          </a:p>
        </p:txBody>
      </p:sp>
      <p:sp>
        <p:nvSpPr>
          <p:cNvPr id="67" name="テキスト ボックス 66"/>
          <p:cNvSpPr txBox="1"/>
          <p:nvPr/>
        </p:nvSpPr>
        <p:spPr>
          <a:xfrm>
            <a:off x="4866312" y="1172066"/>
            <a:ext cx="2000339" cy="253916"/>
          </a:xfrm>
          <a:prstGeom prst="rect">
            <a:avLst/>
          </a:prstGeom>
          <a:noFill/>
        </p:spPr>
        <p:txBody>
          <a:bodyPr wrap="square" rtlCol="0">
            <a:spAutoFit/>
          </a:bodyPr>
          <a:lstStyle/>
          <a:p>
            <a:pPr algn="ctr"/>
            <a:r>
              <a:rPr lang="ja-JP" altLang="en-US" sz="1050" b="1" dirty="0"/>
              <a:t>その他</a:t>
            </a:r>
            <a:endParaRPr lang="ja-JP" altLang="ja-JP" sz="1050" b="1" dirty="0"/>
          </a:p>
        </p:txBody>
      </p:sp>
      <p:sp>
        <p:nvSpPr>
          <p:cNvPr id="72" name="テキスト ボックス 71"/>
          <p:cNvSpPr txBox="1"/>
          <p:nvPr/>
        </p:nvSpPr>
        <p:spPr>
          <a:xfrm>
            <a:off x="805489" y="2798865"/>
            <a:ext cx="1690240" cy="215444"/>
          </a:xfrm>
          <a:prstGeom prst="rect">
            <a:avLst/>
          </a:prstGeom>
          <a:noFill/>
        </p:spPr>
        <p:txBody>
          <a:bodyPr wrap="square" rtlCol="0">
            <a:spAutoFit/>
          </a:bodyPr>
          <a:lstStyle/>
          <a:p>
            <a:pPr algn="ctr"/>
            <a:r>
              <a:rPr lang="ja-JP" altLang="en-US" sz="800" dirty="0"/>
              <a:t>インターネット</a:t>
            </a:r>
            <a:endParaRPr lang="ja-JP" altLang="ja-JP" sz="800" dirty="0"/>
          </a:p>
        </p:txBody>
      </p:sp>
      <p:pic>
        <p:nvPicPr>
          <p:cNvPr id="38" name="図 3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22035" y="3576224"/>
            <a:ext cx="606910" cy="606910"/>
          </a:xfrm>
          <a:prstGeom prst="rect">
            <a:avLst/>
          </a:prstGeom>
        </p:spPr>
      </p:pic>
      <p:pic>
        <p:nvPicPr>
          <p:cNvPr id="44" name="図 4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55140" y="3601165"/>
            <a:ext cx="1019698" cy="589513"/>
          </a:xfrm>
          <a:prstGeom prst="rect">
            <a:avLst/>
          </a:prstGeom>
        </p:spPr>
      </p:pic>
      <p:pic>
        <p:nvPicPr>
          <p:cNvPr id="45" name="図 4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76142" y="3573021"/>
            <a:ext cx="606910" cy="568979"/>
          </a:xfrm>
          <a:prstGeom prst="rect">
            <a:avLst/>
          </a:prstGeom>
        </p:spPr>
      </p:pic>
      <p:pic>
        <p:nvPicPr>
          <p:cNvPr id="46" name="図 4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287853" y="1988800"/>
            <a:ext cx="436217" cy="606910"/>
          </a:xfrm>
          <a:prstGeom prst="rect">
            <a:avLst/>
          </a:prstGeom>
        </p:spPr>
      </p:pic>
      <p:pic>
        <p:nvPicPr>
          <p:cNvPr id="47" name="図 4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40611" y="2056699"/>
            <a:ext cx="546646" cy="401443"/>
          </a:xfrm>
          <a:prstGeom prst="rect">
            <a:avLst/>
          </a:prstGeom>
        </p:spPr>
      </p:pic>
      <p:pic>
        <p:nvPicPr>
          <p:cNvPr id="48" name="図 4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313008" y="3719931"/>
            <a:ext cx="994935" cy="575197"/>
          </a:xfrm>
          <a:prstGeom prst="rect">
            <a:avLst/>
          </a:prstGeom>
        </p:spPr>
      </p:pic>
      <p:pic>
        <p:nvPicPr>
          <p:cNvPr id="49" name="図 4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356520" y="1988800"/>
            <a:ext cx="606910" cy="606910"/>
          </a:xfrm>
          <a:prstGeom prst="rect">
            <a:avLst/>
          </a:prstGeom>
        </p:spPr>
      </p:pic>
      <p:pic>
        <p:nvPicPr>
          <p:cNvPr id="50" name="図 4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326730" y="3579647"/>
            <a:ext cx="360353" cy="606910"/>
          </a:xfrm>
          <a:prstGeom prst="rect">
            <a:avLst/>
          </a:prstGeom>
        </p:spPr>
      </p:pic>
      <p:pic>
        <p:nvPicPr>
          <p:cNvPr id="52" name="図 5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502940" y="5159142"/>
            <a:ext cx="780266" cy="438898"/>
          </a:xfrm>
          <a:prstGeom prst="rect">
            <a:avLst/>
          </a:prstGeom>
        </p:spPr>
      </p:pic>
      <p:pic>
        <p:nvPicPr>
          <p:cNvPr id="53" name="図 5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330249" y="3650881"/>
            <a:ext cx="549285" cy="411964"/>
          </a:xfrm>
          <a:prstGeom prst="rect">
            <a:avLst/>
          </a:prstGeom>
        </p:spPr>
      </p:pic>
      <p:pic>
        <p:nvPicPr>
          <p:cNvPr id="54" name="図 5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363213" y="3641354"/>
            <a:ext cx="502598" cy="606910"/>
          </a:xfrm>
          <a:prstGeom prst="rect">
            <a:avLst/>
          </a:prstGeom>
        </p:spPr>
      </p:pic>
      <p:pic>
        <p:nvPicPr>
          <p:cNvPr id="56" name="図 55"/>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298121" y="1988800"/>
            <a:ext cx="606910" cy="606910"/>
          </a:xfrm>
          <a:prstGeom prst="rect">
            <a:avLst/>
          </a:prstGeom>
        </p:spPr>
      </p:pic>
      <p:sp>
        <p:nvSpPr>
          <p:cNvPr id="57" name="テキスト ボックス 56"/>
          <p:cNvSpPr txBox="1"/>
          <p:nvPr/>
        </p:nvSpPr>
        <p:spPr>
          <a:xfrm>
            <a:off x="2762710" y="2798865"/>
            <a:ext cx="1690240" cy="215444"/>
          </a:xfrm>
          <a:prstGeom prst="rect">
            <a:avLst/>
          </a:prstGeom>
          <a:noFill/>
        </p:spPr>
        <p:txBody>
          <a:bodyPr wrap="square" rtlCol="0">
            <a:spAutoFit/>
          </a:bodyPr>
          <a:lstStyle/>
          <a:p>
            <a:pPr algn="ctr"/>
            <a:r>
              <a:rPr lang="ja-JP" altLang="en-US" sz="800" dirty="0"/>
              <a:t>設定</a:t>
            </a:r>
            <a:endParaRPr lang="ja-JP" altLang="ja-JP" sz="800" dirty="0"/>
          </a:p>
        </p:txBody>
      </p:sp>
      <p:sp>
        <p:nvSpPr>
          <p:cNvPr id="58" name="テキスト ボックス 57"/>
          <p:cNvSpPr txBox="1"/>
          <p:nvPr/>
        </p:nvSpPr>
        <p:spPr>
          <a:xfrm>
            <a:off x="3660840" y="2798865"/>
            <a:ext cx="1690240" cy="215444"/>
          </a:xfrm>
          <a:prstGeom prst="rect">
            <a:avLst/>
          </a:prstGeom>
          <a:noFill/>
        </p:spPr>
        <p:txBody>
          <a:bodyPr wrap="square" rtlCol="0">
            <a:spAutoFit/>
          </a:bodyPr>
          <a:lstStyle/>
          <a:p>
            <a:pPr algn="ctr"/>
            <a:r>
              <a:rPr lang="ja-JP" altLang="en-US" sz="800" dirty="0"/>
              <a:t>ファイル</a:t>
            </a:r>
            <a:endParaRPr lang="ja-JP" altLang="ja-JP" sz="800" dirty="0"/>
          </a:p>
        </p:txBody>
      </p:sp>
      <p:sp>
        <p:nvSpPr>
          <p:cNvPr id="59" name="テキスト ボックス 58"/>
          <p:cNvSpPr txBox="1"/>
          <p:nvPr/>
        </p:nvSpPr>
        <p:spPr>
          <a:xfrm>
            <a:off x="4596970" y="2798865"/>
            <a:ext cx="1690240" cy="215444"/>
          </a:xfrm>
          <a:prstGeom prst="rect">
            <a:avLst/>
          </a:prstGeom>
          <a:noFill/>
        </p:spPr>
        <p:txBody>
          <a:bodyPr wrap="square" rtlCol="0">
            <a:spAutoFit/>
          </a:bodyPr>
          <a:lstStyle/>
          <a:p>
            <a:pPr algn="ctr"/>
            <a:r>
              <a:rPr lang="ja-JP" altLang="en-US" sz="800" dirty="0"/>
              <a:t>フォルダ</a:t>
            </a:r>
            <a:endParaRPr lang="ja-JP" altLang="ja-JP" sz="800" dirty="0"/>
          </a:p>
        </p:txBody>
      </p:sp>
      <p:sp>
        <p:nvSpPr>
          <p:cNvPr id="61" name="テキスト ボックス 60"/>
          <p:cNvSpPr txBox="1"/>
          <p:nvPr/>
        </p:nvSpPr>
        <p:spPr>
          <a:xfrm>
            <a:off x="1780427" y="4418875"/>
            <a:ext cx="1690240" cy="215444"/>
          </a:xfrm>
          <a:prstGeom prst="rect">
            <a:avLst/>
          </a:prstGeom>
          <a:noFill/>
        </p:spPr>
        <p:txBody>
          <a:bodyPr wrap="square" rtlCol="0">
            <a:spAutoFit/>
          </a:bodyPr>
          <a:lstStyle/>
          <a:p>
            <a:pPr algn="ctr"/>
            <a:r>
              <a:rPr lang="ja-JP" altLang="en-US" sz="800" dirty="0"/>
              <a:t>ローンチ</a:t>
            </a:r>
            <a:endParaRPr lang="ja-JP" altLang="ja-JP" sz="800" dirty="0"/>
          </a:p>
        </p:txBody>
      </p:sp>
      <p:sp>
        <p:nvSpPr>
          <p:cNvPr id="62" name="テキスト ボックス 61"/>
          <p:cNvSpPr txBox="1"/>
          <p:nvPr/>
        </p:nvSpPr>
        <p:spPr>
          <a:xfrm>
            <a:off x="3029394" y="4419462"/>
            <a:ext cx="1690240" cy="215444"/>
          </a:xfrm>
          <a:prstGeom prst="rect">
            <a:avLst/>
          </a:prstGeom>
          <a:noFill/>
        </p:spPr>
        <p:txBody>
          <a:bodyPr wrap="square" rtlCol="0">
            <a:spAutoFit/>
          </a:bodyPr>
          <a:lstStyle/>
          <a:p>
            <a:pPr algn="ctr"/>
            <a:r>
              <a:rPr lang="ja-JP" altLang="en-US" sz="800" dirty="0"/>
              <a:t>握手</a:t>
            </a:r>
            <a:endParaRPr lang="ja-JP" altLang="ja-JP" sz="800" dirty="0"/>
          </a:p>
        </p:txBody>
      </p:sp>
      <p:sp>
        <p:nvSpPr>
          <p:cNvPr id="63" name="テキスト ボックス 62"/>
          <p:cNvSpPr txBox="1"/>
          <p:nvPr/>
        </p:nvSpPr>
        <p:spPr>
          <a:xfrm>
            <a:off x="4414026" y="4419462"/>
            <a:ext cx="1690240" cy="215444"/>
          </a:xfrm>
          <a:prstGeom prst="rect">
            <a:avLst/>
          </a:prstGeom>
          <a:noFill/>
        </p:spPr>
        <p:txBody>
          <a:bodyPr wrap="square" rtlCol="0">
            <a:spAutoFit/>
          </a:bodyPr>
          <a:lstStyle/>
          <a:p>
            <a:pPr algn="ctr"/>
            <a:r>
              <a:rPr lang="ja-JP" altLang="en-US" sz="800" dirty="0"/>
              <a:t>グラフ</a:t>
            </a:r>
            <a:endParaRPr lang="ja-JP" altLang="ja-JP" sz="800" dirty="0"/>
          </a:p>
        </p:txBody>
      </p:sp>
      <p:sp>
        <p:nvSpPr>
          <p:cNvPr id="64" name="テキスト ボックス 63"/>
          <p:cNvSpPr txBox="1"/>
          <p:nvPr/>
        </p:nvSpPr>
        <p:spPr>
          <a:xfrm>
            <a:off x="5692344" y="4419462"/>
            <a:ext cx="1690240" cy="215444"/>
          </a:xfrm>
          <a:prstGeom prst="rect">
            <a:avLst/>
          </a:prstGeom>
          <a:noFill/>
        </p:spPr>
        <p:txBody>
          <a:bodyPr wrap="square" rtlCol="0">
            <a:spAutoFit/>
          </a:bodyPr>
          <a:lstStyle/>
          <a:p>
            <a:pPr algn="ctr"/>
            <a:r>
              <a:rPr lang="ja-JP" altLang="en-US" sz="800" dirty="0"/>
              <a:t>時計</a:t>
            </a:r>
            <a:endParaRPr lang="ja-JP" altLang="ja-JP" sz="800" dirty="0"/>
          </a:p>
        </p:txBody>
      </p:sp>
      <p:sp>
        <p:nvSpPr>
          <p:cNvPr id="65" name="テキスト ボックス 64"/>
          <p:cNvSpPr txBox="1"/>
          <p:nvPr/>
        </p:nvSpPr>
        <p:spPr>
          <a:xfrm>
            <a:off x="6757203" y="4419462"/>
            <a:ext cx="1690240" cy="215444"/>
          </a:xfrm>
          <a:prstGeom prst="rect">
            <a:avLst/>
          </a:prstGeom>
          <a:noFill/>
        </p:spPr>
        <p:txBody>
          <a:bodyPr wrap="square" rtlCol="0">
            <a:spAutoFit/>
          </a:bodyPr>
          <a:lstStyle/>
          <a:p>
            <a:pPr algn="ctr"/>
            <a:r>
              <a:rPr lang="ja-JP" altLang="en-US" sz="800" dirty="0"/>
              <a:t>カレンダー</a:t>
            </a:r>
            <a:endParaRPr lang="ja-JP" altLang="ja-JP" sz="800" dirty="0"/>
          </a:p>
        </p:txBody>
      </p:sp>
      <p:sp>
        <p:nvSpPr>
          <p:cNvPr id="66" name="テキスト ボックス 65"/>
          <p:cNvSpPr txBox="1"/>
          <p:nvPr/>
        </p:nvSpPr>
        <p:spPr>
          <a:xfrm>
            <a:off x="7766541" y="4419462"/>
            <a:ext cx="1690240" cy="215444"/>
          </a:xfrm>
          <a:prstGeom prst="rect">
            <a:avLst/>
          </a:prstGeom>
          <a:noFill/>
        </p:spPr>
        <p:txBody>
          <a:bodyPr wrap="square" rtlCol="0">
            <a:spAutoFit/>
          </a:bodyPr>
          <a:lstStyle/>
          <a:p>
            <a:pPr algn="ctr"/>
            <a:r>
              <a:rPr lang="ja-JP" altLang="en-US" sz="800" dirty="0"/>
              <a:t>画像</a:t>
            </a:r>
            <a:endParaRPr lang="ja-JP" altLang="ja-JP" sz="800" dirty="0"/>
          </a:p>
        </p:txBody>
      </p:sp>
      <p:sp>
        <p:nvSpPr>
          <p:cNvPr id="68" name="テキスト ボックス 67"/>
          <p:cNvSpPr txBox="1"/>
          <p:nvPr/>
        </p:nvSpPr>
        <p:spPr>
          <a:xfrm>
            <a:off x="8661786" y="4419462"/>
            <a:ext cx="1690240" cy="215444"/>
          </a:xfrm>
          <a:prstGeom prst="rect">
            <a:avLst/>
          </a:prstGeom>
          <a:noFill/>
        </p:spPr>
        <p:txBody>
          <a:bodyPr wrap="square" rtlCol="0">
            <a:spAutoFit/>
          </a:bodyPr>
          <a:lstStyle/>
          <a:p>
            <a:pPr algn="ctr"/>
            <a:r>
              <a:rPr lang="ja-JP" altLang="en-US" sz="800" dirty="0"/>
              <a:t>研究</a:t>
            </a:r>
            <a:endParaRPr lang="ja-JP" altLang="ja-JP" sz="800" dirty="0"/>
          </a:p>
        </p:txBody>
      </p:sp>
      <p:sp>
        <p:nvSpPr>
          <p:cNvPr id="76" name="テキスト ボックス 75"/>
          <p:cNvSpPr txBox="1"/>
          <p:nvPr/>
        </p:nvSpPr>
        <p:spPr>
          <a:xfrm>
            <a:off x="1158730" y="5841163"/>
            <a:ext cx="1001816" cy="215444"/>
          </a:xfrm>
          <a:prstGeom prst="rect">
            <a:avLst/>
          </a:prstGeom>
          <a:noFill/>
        </p:spPr>
        <p:txBody>
          <a:bodyPr wrap="square" rtlCol="0">
            <a:spAutoFit/>
          </a:bodyPr>
          <a:lstStyle/>
          <a:p>
            <a:pPr algn="ctr"/>
            <a:r>
              <a:rPr lang="ja-JP" altLang="en-US" sz="800" dirty="0"/>
              <a:t>ニフクラ</a:t>
            </a:r>
            <a:r>
              <a:rPr lang="en-US" altLang="ja-JP" sz="800" dirty="0"/>
              <a:t>1</a:t>
            </a:r>
            <a:endParaRPr lang="ja-JP" altLang="ja-JP" sz="800" dirty="0"/>
          </a:p>
        </p:txBody>
      </p:sp>
      <p:sp>
        <p:nvSpPr>
          <p:cNvPr id="77" name="テキスト ボックス 76"/>
          <p:cNvSpPr txBox="1"/>
          <p:nvPr/>
        </p:nvSpPr>
        <p:spPr>
          <a:xfrm>
            <a:off x="3421040" y="5887935"/>
            <a:ext cx="1001816" cy="215444"/>
          </a:xfrm>
          <a:prstGeom prst="rect">
            <a:avLst/>
          </a:prstGeom>
          <a:noFill/>
        </p:spPr>
        <p:txBody>
          <a:bodyPr wrap="square" rtlCol="0">
            <a:spAutoFit/>
          </a:bodyPr>
          <a:lstStyle/>
          <a:p>
            <a:pPr algn="ctr"/>
            <a:r>
              <a:rPr lang="ja-JP" altLang="en-US" sz="800" dirty="0"/>
              <a:t>その他のクラウド</a:t>
            </a:r>
            <a:endParaRPr lang="ja-JP" altLang="ja-JP" sz="800" dirty="0"/>
          </a:p>
        </p:txBody>
      </p:sp>
      <p:pic>
        <p:nvPicPr>
          <p:cNvPr id="6" name="図 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355846" y="5099410"/>
            <a:ext cx="607584" cy="607584"/>
          </a:xfrm>
          <a:prstGeom prst="rect">
            <a:avLst/>
          </a:prstGeom>
        </p:spPr>
      </p:pic>
      <p:pic>
        <p:nvPicPr>
          <p:cNvPr id="7" name="図 6"/>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9013214" y="2062666"/>
            <a:ext cx="558699" cy="401565"/>
          </a:xfrm>
          <a:prstGeom prst="rect">
            <a:avLst/>
          </a:prstGeom>
        </p:spPr>
      </p:pic>
      <p:pic>
        <p:nvPicPr>
          <p:cNvPr id="9" name="図 8"/>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8104434" y="1988800"/>
            <a:ext cx="504000" cy="504000"/>
          </a:xfrm>
          <a:prstGeom prst="rect">
            <a:avLst/>
          </a:prstGeom>
        </p:spPr>
      </p:pic>
      <p:sp>
        <p:nvSpPr>
          <p:cNvPr id="51" name="テキスト ボックス 50"/>
          <p:cNvSpPr txBox="1"/>
          <p:nvPr/>
        </p:nvSpPr>
        <p:spPr>
          <a:xfrm>
            <a:off x="7934172" y="2798865"/>
            <a:ext cx="844524" cy="215444"/>
          </a:xfrm>
          <a:prstGeom prst="rect">
            <a:avLst/>
          </a:prstGeom>
          <a:noFill/>
        </p:spPr>
        <p:txBody>
          <a:bodyPr wrap="square" rtlCol="0">
            <a:spAutoFit/>
          </a:bodyPr>
          <a:lstStyle/>
          <a:p>
            <a:pPr algn="ctr"/>
            <a:r>
              <a:rPr lang="ja-JP" altLang="en-US" sz="800" dirty="0"/>
              <a:t>電話</a:t>
            </a:r>
            <a:endParaRPr lang="ja-JP" altLang="ja-JP" sz="800" dirty="0"/>
          </a:p>
        </p:txBody>
      </p:sp>
      <p:sp>
        <p:nvSpPr>
          <p:cNvPr id="55" name="テキスト ボックス 54"/>
          <p:cNvSpPr txBox="1"/>
          <p:nvPr/>
        </p:nvSpPr>
        <p:spPr>
          <a:xfrm>
            <a:off x="8447443" y="2798865"/>
            <a:ext cx="1690240" cy="215444"/>
          </a:xfrm>
          <a:prstGeom prst="rect">
            <a:avLst/>
          </a:prstGeom>
          <a:noFill/>
        </p:spPr>
        <p:txBody>
          <a:bodyPr wrap="square" rtlCol="0">
            <a:spAutoFit/>
          </a:bodyPr>
          <a:lstStyle/>
          <a:p>
            <a:pPr algn="ctr"/>
            <a:r>
              <a:rPr lang="ja-JP" altLang="en-US" sz="800" dirty="0"/>
              <a:t>メール</a:t>
            </a:r>
            <a:endParaRPr lang="ja-JP" altLang="ja-JP" sz="800" dirty="0"/>
          </a:p>
        </p:txBody>
      </p:sp>
      <p:sp>
        <p:nvSpPr>
          <p:cNvPr id="73" name="テキスト ボックス 72"/>
          <p:cNvSpPr txBox="1"/>
          <p:nvPr/>
        </p:nvSpPr>
        <p:spPr>
          <a:xfrm>
            <a:off x="1826580" y="2798865"/>
            <a:ext cx="1690240" cy="215444"/>
          </a:xfrm>
          <a:prstGeom prst="rect">
            <a:avLst/>
          </a:prstGeom>
          <a:noFill/>
        </p:spPr>
        <p:txBody>
          <a:bodyPr wrap="square" rtlCol="0">
            <a:spAutoFit/>
          </a:bodyPr>
          <a:lstStyle/>
          <a:p>
            <a:pPr algn="ctr"/>
            <a:r>
              <a:rPr lang="ja-JP" altLang="en-US" sz="800" dirty="0"/>
              <a:t>閉域網</a:t>
            </a:r>
            <a:endParaRPr lang="ja-JP" altLang="ja-JP" sz="800" dirty="0"/>
          </a:p>
        </p:txBody>
      </p:sp>
      <p:pic>
        <p:nvPicPr>
          <p:cNvPr id="10" name="図 9"/>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2368525" y="1988800"/>
            <a:ext cx="608400" cy="608400"/>
          </a:xfrm>
          <a:prstGeom prst="rect">
            <a:avLst/>
          </a:prstGeom>
        </p:spPr>
      </p:pic>
      <p:sp>
        <p:nvSpPr>
          <p:cNvPr id="75" name="テキスト ボックス 74">
            <a:extLst>
              <a:ext uri="{FF2B5EF4-FFF2-40B4-BE49-F238E27FC236}">
                <a16:creationId xmlns:a16="http://schemas.microsoft.com/office/drawing/2014/main" id="{9E53E07F-5B30-40B8-A9E6-5C3EB2FBBF84}"/>
              </a:ext>
            </a:extLst>
          </p:cNvPr>
          <p:cNvSpPr txBox="1"/>
          <p:nvPr/>
        </p:nvSpPr>
        <p:spPr>
          <a:xfrm>
            <a:off x="2126805" y="5861221"/>
            <a:ext cx="1001816" cy="215444"/>
          </a:xfrm>
          <a:prstGeom prst="rect">
            <a:avLst/>
          </a:prstGeom>
          <a:noFill/>
        </p:spPr>
        <p:txBody>
          <a:bodyPr wrap="square" rtlCol="0">
            <a:spAutoFit/>
          </a:bodyPr>
          <a:lstStyle/>
          <a:p>
            <a:pPr algn="ctr"/>
            <a:r>
              <a:rPr lang="ja-JP" altLang="en-US" sz="800" dirty="0"/>
              <a:t>ニフクラ</a:t>
            </a:r>
            <a:r>
              <a:rPr lang="en-US" altLang="ja-JP" sz="800" dirty="0"/>
              <a:t>2</a:t>
            </a:r>
            <a:endParaRPr lang="ja-JP" altLang="ja-JP" sz="800" dirty="0"/>
          </a:p>
        </p:txBody>
      </p:sp>
      <p:pic>
        <p:nvPicPr>
          <p:cNvPr id="83" name="図 82">
            <a:extLst>
              <a:ext uri="{FF2B5EF4-FFF2-40B4-BE49-F238E27FC236}">
                <a16:creationId xmlns:a16="http://schemas.microsoft.com/office/drawing/2014/main" id="{D383EC67-E009-4CA0-981E-EEE1FB8A1E30}"/>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2224828" y="5020375"/>
            <a:ext cx="805770" cy="805770"/>
          </a:xfrm>
          <a:prstGeom prst="rect">
            <a:avLst/>
          </a:prstGeom>
        </p:spPr>
      </p:pic>
      <p:pic>
        <p:nvPicPr>
          <p:cNvPr id="78" name="図 77">
            <a:extLst>
              <a:ext uri="{FF2B5EF4-FFF2-40B4-BE49-F238E27FC236}">
                <a16:creationId xmlns:a16="http://schemas.microsoft.com/office/drawing/2014/main" id="{519CE871-3C2F-4555-9A04-591BA9915F96}"/>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10116148" y="3639864"/>
            <a:ext cx="608400" cy="608400"/>
          </a:xfrm>
          <a:prstGeom prst="rect">
            <a:avLst/>
          </a:prstGeom>
        </p:spPr>
      </p:pic>
      <p:sp>
        <p:nvSpPr>
          <p:cNvPr id="79" name="テキスト ボックス 78">
            <a:extLst>
              <a:ext uri="{FF2B5EF4-FFF2-40B4-BE49-F238E27FC236}">
                <a16:creationId xmlns:a16="http://schemas.microsoft.com/office/drawing/2014/main" id="{AEABC8EF-D41C-4A7A-8922-67F7AC36B015}"/>
              </a:ext>
            </a:extLst>
          </p:cNvPr>
          <p:cNvSpPr txBox="1"/>
          <p:nvPr/>
        </p:nvSpPr>
        <p:spPr>
          <a:xfrm>
            <a:off x="9918569" y="4377762"/>
            <a:ext cx="1001816" cy="338554"/>
          </a:xfrm>
          <a:prstGeom prst="rect">
            <a:avLst/>
          </a:prstGeom>
          <a:noFill/>
        </p:spPr>
        <p:txBody>
          <a:bodyPr wrap="square" rtlCol="0">
            <a:spAutoFit/>
          </a:bodyPr>
          <a:lstStyle/>
          <a:p>
            <a:pPr algn="ctr"/>
            <a:r>
              <a:rPr lang="ja-JP" altLang="en-US" sz="800" dirty="0"/>
              <a:t>プライベート</a:t>
            </a:r>
            <a:endParaRPr lang="en-US" altLang="ja-JP" sz="800" dirty="0"/>
          </a:p>
          <a:p>
            <a:pPr algn="ctr"/>
            <a:r>
              <a:rPr lang="ja-JP" altLang="en-US" sz="800" dirty="0"/>
              <a:t>リージョン</a:t>
            </a:r>
            <a:endParaRPr lang="ja-JP" altLang="ja-JP" sz="800" dirty="0"/>
          </a:p>
        </p:txBody>
      </p:sp>
      <p:pic>
        <p:nvPicPr>
          <p:cNvPr id="80" name="図 79">
            <a:extLst>
              <a:ext uri="{FF2B5EF4-FFF2-40B4-BE49-F238E27FC236}">
                <a16:creationId xmlns:a16="http://schemas.microsoft.com/office/drawing/2014/main" id="{5E17DF64-9A8D-46ED-8BF6-A3B47038AB35}"/>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5861767" y="5103265"/>
            <a:ext cx="608400" cy="608400"/>
          </a:xfrm>
          <a:prstGeom prst="rect">
            <a:avLst/>
          </a:prstGeom>
        </p:spPr>
      </p:pic>
      <p:pic>
        <p:nvPicPr>
          <p:cNvPr id="81" name="図 80">
            <a:extLst>
              <a:ext uri="{FF2B5EF4-FFF2-40B4-BE49-F238E27FC236}">
                <a16:creationId xmlns:a16="http://schemas.microsoft.com/office/drawing/2014/main" id="{0D1B8A17-B8DD-4A6C-BD67-83C05CFDC292}"/>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4813298" y="5103265"/>
            <a:ext cx="608400" cy="608400"/>
          </a:xfrm>
          <a:prstGeom prst="rect">
            <a:avLst/>
          </a:prstGeom>
        </p:spPr>
      </p:pic>
      <p:sp>
        <p:nvSpPr>
          <p:cNvPr id="82" name="テキスト ボックス 81">
            <a:extLst>
              <a:ext uri="{FF2B5EF4-FFF2-40B4-BE49-F238E27FC236}">
                <a16:creationId xmlns:a16="http://schemas.microsoft.com/office/drawing/2014/main" id="{846E5471-CD90-4063-B6E4-55BBD4816AC3}"/>
              </a:ext>
            </a:extLst>
          </p:cNvPr>
          <p:cNvSpPr txBox="1"/>
          <p:nvPr/>
        </p:nvSpPr>
        <p:spPr>
          <a:xfrm>
            <a:off x="4610723" y="5867489"/>
            <a:ext cx="1001816" cy="215444"/>
          </a:xfrm>
          <a:prstGeom prst="rect">
            <a:avLst/>
          </a:prstGeom>
          <a:noFill/>
        </p:spPr>
        <p:txBody>
          <a:bodyPr wrap="square" rtlCol="0">
            <a:spAutoFit/>
          </a:bodyPr>
          <a:lstStyle/>
          <a:p>
            <a:pPr algn="ctr"/>
            <a:r>
              <a:rPr lang="ja-JP" altLang="en-US" sz="800" dirty="0"/>
              <a:t>費用</a:t>
            </a:r>
            <a:endParaRPr lang="ja-JP" altLang="ja-JP" sz="800" dirty="0"/>
          </a:p>
        </p:txBody>
      </p:sp>
      <p:sp>
        <p:nvSpPr>
          <p:cNvPr id="84" name="テキスト ボックス 83">
            <a:extLst>
              <a:ext uri="{FF2B5EF4-FFF2-40B4-BE49-F238E27FC236}">
                <a16:creationId xmlns:a16="http://schemas.microsoft.com/office/drawing/2014/main" id="{9133788A-18EB-46E8-A474-E1A9E7B9ECEA}"/>
              </a:ext>
            </a:extLst>
          </p:cNvPr>
          <p:cNvSpPr txBox="1"/>
          <p:nvPr/>
        </p:nvSpPr>
        <p:spPr>
          <a:xfrm>
            <a:off x="5665059" y="5867489"/>
            <a:ext cx="1001816" cy="215444"/>
          </a:xfrm>
          <a:prstGeom prst="rect">
            <a:avLst/>
          </a:prstGeom>
          <a:noFill/>
        </p:spPr>
        <p:txBody>
          <a:bodyPr wrap="square" rtlCol="0">
            <a:spAutoFit/>
          </a:bodyPr>
          <a:lstStyle/>
          <a:p>
            <a:pPr algn="ctr"/>
            <a:r>
              <a:rPr lang="ja-JP" altLang="en-US" sz="800" dirty="0"/>
              <a:t>工数</a:t>
            </a:r>
            <a:endParaRPr lang="ja-JP" altLang="ja-JP" sz="800" dirty="0"/>
          </a:p>
        </p:txBody>
      </p:sp>
      <p:pic>
        <p:nvPicPr>
          <p:cNvPr id="86" name="図 85">
            <a:extLst>
              <a:ext uri="{FF2B5EF4-FFF2-40B4-BE49-F238E27FC236}">
                <a16:creationId xmlns:a16="http://schemas.microsoft.com/office/drawing/2014/main" id="{D94F655F-C9AD-4680-ADF6-5791F9CC94FD}"/>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6113611" y="1984327"/>
            <a:ext cx="608400" cy="608400"/>
          </a:xfrm>
          <a:prstGeom prst="rect">
            <a:avLst/>
          </a:prstGeom>
        </p:spPr>
      </p:pic>
      <p:pic>
        <p:nvPicPr>
          <p:cNvPr id="88" name="図 87">
            <a:extLst>
              <a:ext uri="{FF2B5EF4-FFF2-40B4-BE49-F238E27FC236}">
                <a16:creationId xmlns:a16="http://schemas.microsoft.com/office/drawing/2014/main" id="{5F32B7B9-7086-4C83-991F-50CB44E508D6}"/>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081157" y="2106007"/>
            <a:ext cx="608400" cy="365040"/>
          </a:xfrm>
          <a:prstGeom prst="rect">
            <a:avLst/>
          </a:prstGeom>
        </p:spPr>
      </p:pic>
      <p:sp>
        <p:nvSpPr>
          <p:cNvPr id="90" name="テキスト ボックス 89">
            <a:extLst>
              <a:ext uri="{FF2B5EF4-FFF2-40B4-BE49-F238E27FC236}">
                <a16:creationId xmlns:a16="http://schemas.microsoft.com/office/drawing/2014/main" id="{AB0320EF-95EF-426C-B8B2-13F55604A669}"/>
              </a:ext>
            </a:extLst>
          </p:cNvPr>
          <p:cNvSpPr txBox="1"/>
          <p:nvPr/>
        </p:nvSpPr>
        <p:spPr>
          <a:xfrm>
            <a:off x="5586110" y="2798865"/>
            <a:ext cx="1690240" cy="338554"/>
          </a:xfrm>
          <a:prstGeom prst="rect">
            <a:avLst/>
          </a:prstGeom>
          <a:noFill/>
        </p:spPr>
        <p:txBody>
          <a:bodyPr wrap="square" rtlCol="0">
            <a:spAutoFit/>
          </a:bodyPr>
          <a:lstStyle/>
          <a:p>
            <a:pPr algn="ctr"/>
            <a:r>
              <a:rPr lang="ja-JP" altLang="en-US" sz="800" dirty="0"/>
              <a:t>イメージ</a:t>
            </a:r>
            <a:endParaRPr lang="en-US" altLang="ja-JP" sz="800" dirty="0"/>
          </a:p>
          <a:p>
            <a:pPr algn="ctr"/>
            <a:r>
              <a:rPr lang="ja-JP" altLang="en-US" sz="800" dirty="0"/>
              <a:t>ディスク１</a:t>
            </a:r>
            <a:endParaRPr lang="ja-JP" altLang="ja-JP" sz="800" dirty="0"/>
          </a:p>
        </p:txBody>
      </p:sp>
      <p:sp>
        <p:nvSpPr>
          <p:cNvPr id="91" name="テキスト ボックス 90">
            <a:extLst>
              <a:ext uri="{FF2B5EF4-FFF2-40B4-BE49-F238E27FC236}">
                <a16:creationId xmlns:a16="http://schemas.microsoft.com/office/drawing/2014/main" id="{0F57FB00-AC98-45FC-8D00-0BEB34DA3D68}"/>
              </a:ext>
            </a:extLst>
          </p:cNvPr>
          <p:cNvSpPr txBox="1"/>
          <p:nvPr/>
        </p:nvSpPr>
        <p:spPr>
          <a:xfrm>
            <a:off x="6522240" y="2798865"/>
            <a:ext cx="1690240" cy="338554"/>
          </a:xfrm>
          <a:prstGeom prst="rect">
            <a:avLst/>
          </a:prstGeom>
          <a:noFill/>
        </p:spPr>
        <p:txBody>
          <a:bodyPr wrap="square" rtlCol="0">
            <a:spAutoFit/>
          </a:bodyPr>
          <a:lstStyle/>
          <a:p>
            <a:pPr algn="ctr"/>
            <a:r>
              <a:rPr lang="ja-JP" altLang="en-US" sz="800" dirty="0"/>
              <a:t>イメージ</a:t>
            </a:r>
            <a:endParaRPr lang="en-US" altLang="ja-JP" sz="800" dirty="0"/>
          </a:p>
          <a:p>
            <a:pPr algn="ctr"/>
            <a:r>
              <a:rPr lang="ja-JP" altLang="en-US" sz="800" dirty="0"/>
              <a:t>ディスク</a:t>
            </a:r>
            <a:r>
              <a:rPr lang="en-US" altLang="ja-JP" sz="800" dirty="0"/>
              <a:t>2</a:t>
            </a:r>
            <a:endParaRPr lang="ja-JP" altLang="ja-JP" sz="800" dirty="0"/>
          </a:p>
        </p:txBody>
      </p:sp>
      <p:pic>
        <p:nvPicPr>
          <p:cNvPr id="92" name="図 91">
            <a:extLst>
              <a:ext uri="{FF2B5EF4-FFF2-40B4-BE49-F238E27FC236}">
                <a16:creationId xmlns:a16="http://schemas.microsoft.com/office/drawing/2014/main" id="{6AB53822-8DF3-46CC-B7E4-9DA1343A8B0F}"/>
              </a:ext>
            </a:extLst>
          </p:cNvPr>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10116148" y="2012925"/>
            <a:ext cx="559496" cy="568979"/>
          </a:xfrm>
          <a:prstGeom prst="rect">
            <a:avLst/>
          </a:prstGeom>
        </p:spPr>
      </p:pic>
      <p:sp>
        <p:nvSpPr>
          <p:cNvPr id="93" name="テキスト ボックス 92">
            <a:extLst>
              <a:ext uri="{FF2B5EF4-FFF2-40B4-BE49-F238E27FC236}">
                <a16:creationId xmlns:a16="http://schemas.microsoft.com/office/drawing/2014/main" id="{A9966117-BA11-49BD-A42A-2B897DF535A5}"/>
              </a:ext>
            </a:extLst>
          </p:cNvPr>
          <p:cNvSpPr txBox="1"/>
          <p:nvPr/>
        </p:nvSpPr>
        <p:spPr>
          <a:xfrm>
            <a:off x="9566165" y="2804024"/>
            <a:ext cx="1690240" cy="215444"/>
          </a:xfrm>
          <a:prstGeom prst="rect">
            <a:avLst/>
          </a:prstGeom>
          <a:noFill/>
        </p:spPr>
        <p:txBody>
          <a:bodyPr wrap="square" rtlCol="0">
            <a:spAutoFit/>
          </a:bodyPr>
          <a:lstStyle/>
          <a:p>
            <a:pPr algn="ctr"/>
            <a:r>
              <a:rPr lang="ja-JP" altLang="en-US" sz="800" dirty="0"/>
              <a:t>アクセスポイント</a:t>
            </a:r>
            <a:endParaRPr lang="ja-JP" altLang="ja-JP" sz="800" dirty="0"/>
          </a:p>
        </p:txBody>
      </p:sp>
      <p:sp>
        <p:nvSpPr>
          <p:cNvPr id="94" name="テキスト ボックス 93">
            <a:extLst>
              <a:ext uri="{FF2B5EF4-FFF2-40B4-BE49-F238E27FC236}">
                <a16:creationId xmlns:a16="http://schemas.microsoft.com/office/drawing/2014/main" id="{CEFFD7AF-23F1-4045-9930-22CB3B32F319}"/>
              </a:ext>
            </a:extLst>
          </p:cNvPr>
          <p:cNvSpPr txBox="1"/>
          <p:nvPr/>
        </p:nvSpPr>
        <p:spPr>
          <a:xfrm>
            <a:off x="6719395" y="5887935"/>
            <a:ext cx="1001816" cy="215444"/>
          </a:xfrm>
          <a:prstGeom prst="rect">
            <a:avLst/>
          </a:prstGeom>
          <a:noFill/>
        </p:spPr>
        <p:txBody>
          <a:bodyPr wrap="square" rtlCol="0">
            <a:spAutoFit/>
          </a:bodyPr>
          <a:lstStyle/>
          <a:p>
            <a:pPr algn="ctr"/>
            <a:r>
              <a:rPr lang="en-US" altLang="ja-JP" sz="800" dirty="0"/>
              <a:t>SDK</a:t>
            </a:r>
            <a:endParaRPr lang="ja-JP" altLang="ja-JP" sz="800" dirty="0"/>
          </a:p>
        </p:txBody>
      </p:sp>
      <p:sp>
        <p:nvSpPr>
          <p:cNvPr id="95" name="テキスト ボックス 94">
            <a:extLst>
              <a:ext uri="{FF2B5EF4-FFF2-40B4-BE49-F238E27FC236}">
                <a16:creationId xmlns:a16="http://schemas.microsoft.com/office/drawing/2014/main" id="{B8D9280F-1B52-4AB2-AC10-E2033E707BE5}"/>
              </a:ext>
            </a:extLst>
          </p:cNvPr>
          <p:cNvSpPr txBox="1"/>
          <p:nvPr/>
        </p:nvSpPr>
        <p:spPr>
          <a:xfrm>
            <a:off x="7778858" y="5887935"/>
            <a:ext cx="1001816" cy="215444"/>
          </a:xfrm>
          <a:prstGeom prst="rect">
            <a:avLst/>
          </a:prstGeom>
          <a:noFill/>
        </p:spPr>
        <p:txBody>
          <a:bodyPr wrap="square" rtlCol="0">
            <a:spAutoFit/>
          </a:bodyPr>
          <a:lstStyle/>
          <a:p>
            <a:pPr algn="ctr"/>
            <a:r>
              <a:rPr lang="en-US" altLang="ja-JP" sz="800" dirty="0"/>
              <a:t>CLI</a:t>
            </a:r>
          </a:p>
        </p:txBody>
      </p:sp>
      <p:pic>
        <p:nvPicPr>
          <p:cNvPr id="96" name="図 95">
            <a:extLst>
              <a:ext uri="{FF2B5EF4-FFF2-40B4-BE49-F238E27FC236}">
                <a16:creationId xmlns:a16="http://schemas.microsoft.com/office/drawing/2014/main" id="{65BEDB99-A1B8-462B-AEC5-03DED6DC6872}"/>
              </a:ext>
            </a:extLst>
          </p:cNvPr>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7972071" y="5111204"/>
            <a:ext cx="615390" cy="615390"/>
          </a:xfrm>
          <a:prstGeom prst="rect">
            <a:avLst/>
          </a:prstGeom>
        </p:spPr>
      </p:pic>
      <p:pic>
        <p:nvPicPr>
          <p:cNvPr id="97" name="図 96">
            <a:extLst>
              <a:ext uri="{FF2B5EF4-FFF2-40B4-BE49-F238E27FC236}">
                <a16:creationId xmlns:a16="http://schemas.microsoft.com/office/drawing/2014/main" id="{C186DE37-85AC-439E-8620-4E93F37A9E0D}"/>
              </a:ext>
            </a:extLst>
          </p:cNvPr>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6910236" y="5104828"/>
            <a:ext cx="621768" cy="621766"/>
          </a:xfrm>
          <a:prstGeom prst="rect">
            <a:avLst/>
          </a:prstGeom>
        </p:spPr>
      </p:pic>
      <p:pic>
        <p:nvPicPr>
          <p:cNvPr id="5" name="図 4" descr="傘 が含まれている画像&#10;&#10;自動的に生成された説明">
            <a:extLst>
              <a:ext uri="{FF2B5EF4-FFF2-40B4-BE49-F238E27FC236}">
                <a16:creationId xmlns:a16="http://schemas.microsoft.com/office/drawing/2014/main" id="{8A1E5EBD-1E37-4183-AFF8-072B6D99D4DD}"/>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1308734" y="3683355"/>
            <a:ext cx="717283" cy="594000"/>
          </a:xfrm>
          <a:prstGeom prst="rect">
            <a:avLst/>
          </a:prstGeom>
        </p:spPr>
      </p:pic>
      <p:sp>
        <p:nvSpPr>
          <p:cNvPr id="60" name="テキスト ボックス 59">
            <a:extLst>
              <a:ext uri="{FF2B5EF4-FFF2-40B4-BE49-F238E27FC236}">
                <a16:creationId xmlns:a16="http://schemas.microsoft.com/office/drawing/2014/main" id="{57D8003A-CA88-4EE7-8F6C-57436BECCD7C}"/>
              </a:ext>
            </a:extLst>
          </p:cNvPr>
          <p:cNvSpPr txBox="1"/>
          <p:nvPr/>
        </p:nvSpPr>
        <p:spPr>
          <a:xfrm>
            <a:off x="820363" y="4418875"/>
            <a:ext cx="1690240" cy="215444"/>
          </a:xfrm>
          <a:prstGeom prst="rect">
            <a:avLst/>
          </a:prstGeom>
          <a:noFill/>
        </p:spPr>
        <p:txBody>
          <a:bodyPr wrap="square" rtlCol="0">
            <a:spAutoFit/>
          </a:bodyPr>
          <a:lstStyle/>
          <a:p>
            <a:pPr algn="ctr"/>
            <a:r>
              <a:rPr lang="en-US" altLang="ja-JP" sz="800" dirty="0" err="1"/>
              <a:t>AIOps</a:t>
            </a:r>
            <a:endParaRPr lang="en-US" altLang="ja-JP" sz="800" dirty="0"/>
          </a:p>
        </p:txBody>
      </p:sp>
    </p:spTree>
    <p:extLst>
      <p:ext uri="{BB962C8B-B14F-4D97-AF65-F5344CB8AC3E}">
        <p14:creationId xmlns:p14="http://schemas.microsoft.com/office/powerpoint/2010/main" val="11707189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Materials – Other</a:t>
            </a:r>
            <a:endParaRPr lang="en-US" altLang="ja-JP" dirty="0"/>
          </a:p>
        </p:txBody>
      </p:sp>
      <p:sp>
        <p:nvSpPr>
          <p:cNvPr id="3" name="スライド番号プレースホルダー 2"/>
          <p:cNvSpPr>
            <a:spLocks noGrp="1"/>
          </p:cNvSpPr>
          <p:nvPr>
            <p:ph type="sldNum" sz="quarter" idx="12"/>
          </p:nvPr>
        </p:nvSpPr>
        <p:spPr/>
        <p:txBody>
          <a:bodyPr/>
          <a:lstStyle/>
          <a:p>
            <a:fld id="{7257D9C0-B110-47DA-B98B-D8B9C94636C2}" type="slidenum">
              <a:rPr lang="ja-JP" altLang="en-US" smtClean="0"/>
              <a:pPr/>
              <a:t>27</a:t>
            </a:fld>
            <a:endParaRPr lang="ja-JP" altLang="en-US" dirty="0"/>
          </a:p>
        </p:txBody>
      </p:sp>
      <p:sp>
        <p:nvSpPr>
          <p:cNvPr id="67" name="テキスト ボックス 66"/>
          <p:cNvSpPr txBox="1"/>
          <p:nvPr/>
        </p:nvSpPr>
        <p:spPr>
          <a:xfrm>
            <a:off x="4866312" y="1172066"/>
            <a:ext cx="2000339" cy="253916"/>
          </a:xfrm>
          <a:prstGeom prst="rect">
            <a:avLst/>
          </a:prstGeom>
          <a:noFill/>
        </p:spPr>
        <p:txBody>
          <a:bodyPr wrap="square" rtlCol="0">
            <a:spAutoFit/>
          </a:bodyPr>
          <a:lstStyle/>
          <a:p>
            <a:pPr algn="ctr"/>
            <a:r>
              <a:rPr lang="ja-JP" altLang="en-US" sz="1050" b="1" dirty="0"/>
              <a:t>その他</a:t>
            </a:r>
            <a:endParaRPr lang="ja-JP" altLang="ja-JP" sz="1050" b="1" dirty="0"/>
          </a:p>
        </p:txBody>
      </p:sp>
      <p:pic>
        <p:nvPicPr>
          <p:cNvPr id="75" name="図 74">
            <a:extLst>
              <a:ext uri="{FF2B5EF4-FFF2-40B4-BE49-F238E27FC236}">
                <a16:creationId xmlns:a16="http://schemas.microsoft.com/office/drawing/2014/main" id="{5D65CF9B-C0B8-4125-9D8D-40B223D587B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12599" y="2114870"/>
            <a:ext cx="502598" cy="464666"/>
          </a:xfrm>
          <a:prstGeom prst="rect">
            <a:avLst/>
          </a:prstGeom>
        </p:spPr>
      </p:pic>
      <p:pic>
        <p:nvPicPr>
          <p:cNvPr id="81" name="図 80">
            <a:extLst>
              <a:ext uri="{FF2B5EF4-FFF2-40B4-BE49-F238E27FC236}">
                <a16:creationId xmlns:a16="http://schemas.microsoft.com/office/drawing/2014/main" id="{1DCAF876-C42C-4390-857A-EC455CE101F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73255" y="2148270"/>
            <a:ext cx="398285" cy="417251"/>
          </a:xfrm>
          <a:prstGeom prst="rect">
            <a:avLst/>
          </a:prstGeom>
        </p:spPr>
      </p:pic>
      <p:pic>
        <p:nvPicPr>
          <p:cNvPr id="82" name="図 81">
            <a:extLst>
              <a:ext uri="{FF2B5EF4-FFF2-40B4-BE49-F238E27FC236}">
                <a16:creationId xmlns:a16="http://schemas.microsoft.com/office/drawing/2014/main" id="{56F7021D-DC69-43C9-A049-26E63D8A2F4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35545" y="2148270"/>
            <a:ext cx="398285" cy="417251"/>
          </a:xfrm>
          <a:prstGeom prst="rect">
            <a:avLst/>
          </a:prstGeom>
        </p:spPr>
      </p:pic>
      <p:sp>
        <p:nvSpPr>
          <p:cNvPr id="83" name="テキスト ボックス 82">
            <a:extLst>
              <a:ext uri="{FF2B5EF4-FFF2-40B4-BE49-F238E27FC236}">
                <a16:creationId xmlns:a16="http://schemas.microsoft.com/office/drawing/2014/main" id="{31494C79-9844-4CC6-9A27-D9BE8F1243A4}"/>
              </a:ext>
            </a:extLst>
          </p:cNvPr>
          <p:cNvSpPr txBox="1"/>
          <p:nvPr/>
        </p:nvSpPr>
        <p:spPr>
          <a:xfrm>
            <a:off x="3259329" y="2785715"/>
            <a:ext cx="1001816" cy="215444"/>
          </a:xfrm>
          <a:prstGeom prst="rect">
            <a:avLst/>
          </a:prstGeom>
          <a:noFill/>
        </p:spPr>
        <p:txBody>
          <a:bodyPr wrap="square" rtlCol="0">
            <a:spAutoFit/>
          </a:bodyPr>
          <a:lstStyle/>
          <a:p>
            <a:pPr algn="ctr"/>
            <a:r>
              <a:rPr lang="ja-JP" altLang="en-US" sz="800" dirty="0"/>
              <a:t>無線通信</a:t>
            </a:r>
            <a:endParaRPr lang="ja-JP" altLang="ja-JP" sz="800" dirty="0"/>
          </a:p>
        </p:txBody>
      </p:sp>
      <p:pic>
        <p:nvPicPr>
          <p:cNvPr id="84" name="図 83">
            <a:extLst>
              <a:ext uri="{FF2B5EF4-FFF2-40B4-BE49-F238E27FC236}">
                <a16:creationId xmlns:a16="http://schemas.microsoft.com/office/drawing/2014/main" id="{70024841-8127-474B-BDF1-045A138BF4B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21760" y="2182958"/>
            <a:ext cx="245286" cy="244588"/>
          </a:xfrm>
          <a:prstGeom prst="rect">
            <a:avLst/>
          </a:prstGeom>
        </p:spPr>
      </p:pic>
      <p:pic>
        <p:nvPicPr>
          <p:cNvPr id="85" name="図 84">
            <a:extLst>
              <a:ext uri="{FF2B5EF4-FFF2-40B4-BE49-F238E27FC236}">
                <a16:creationId xmlns:a16="http://schemas.microsoft.com/office/drawing/2014/main" id="{2592FABB-EA9F-415B-8401-76866E99D5C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797193" y="2083807"/>
            <a:ext cx="206170" cy="409998"/>
          </a:xfrm>
          <a:prstGeom prst="rect">
            <a:avLst/>
          </a:prstGeom>
        </p:spPr>
      </p:pic>
      <p:pic>
        <p:nvPicPr>
          <p:cNvPr id="86" name="図 85">
            <a:extLst>
              <a:ext uri="{FF2B5EF4-FFF2-40B4-BE49-F238E27FC236}">
                <a16:creationId xmlns:a16="http://schemas.microsoft.com/office/drawing/2014/main" id="{BB2C2404-F0B9-43EB-88C5-1C88E3AED33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048155" y="2079087"/>
            <a:ext cx="206170" cy="409998"/>
          </a:xfrm>
          <a:prstGeom prst="rect">
            <a:avLst/>
          </a:prstGeom>
        </p:spPr>
      </p:pic>
      <p:pic>
        <p:nvPicPr>
          <p:cNvPr id="87" name="図 86">
            <a:extLst>
              <a:ext uri="{FF2B5EF4-FFF2-40B4-BE49-F238E27FC236}">
                <a16:creationId xmlns:a16="http://schemas.microsoft.com/office/drawing/2014/main" id="{760ED26A-689A-48EE-8F8D-20E048FA328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291403" y="2079087"/>
            <a:ext cx="206170" cy="409998"/>
          </a:xfrm>
          <a:prstGeom prst="rect">
            <a:avLst/>
          </a:prstGeom>
        </p:spPr>
      </p:pic>
      <p:pic>
        <p:nvPicPr>
          <p:cNvPr id="88" name="図 87">
            <a:extLst>
              <a:ext uri="{FF2B5EF4-FFF2-40B4-BE49-F238E27FC236}">
                <a16:creationId xmlns:a16="http://schemas.microsoft.com/office/drawing/2014/main" id="{FE634E76-6DC7-4601-B2B8-85997CB329C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795473" y="2071845"/>
            <a:ext cx="206170" cy="409998"/>
          </a:xfrm>
          <a:prstGeom prst="rect">
            <a:avLst/>
          </a:prstGeom>
        </p:spPr>
      </p:pic>
      <p:pic>
        <p:nvPicPr>
          <p:cNvPr id="89" name="図 88">
            <a:extLst>
              <a:ext uri="{FF2B5EF4-FFF2-40B4-BE49-F238E27FC236}">
                <a16:creationId xmlns:a16="http://schemas.microsoft.com/office/drawing/2014/main" id="{A3B6BEA5-84BF-48DD-BAB8-68A4D07A25A8}"/>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507434" y="2079087"/>
            <a:ext cx="204999" cy="409998"/>
          </a:xfrm>
          <a:prstGeom prst="rect">
            <a:avLst/>
          </a:prstGeom>
        </p:spPr>
      </p:pic>
      <p:pic>
        <p:nvPicPr>
          <p:cNvPr id="90" name="図 89">
            <a:extLst>
              <a:ext uri="{FF2B5EF4-FFF2-40B4-BE49-F238E27FC236}">
                <a16:creationId xmlns:a16="http://schemas.microsoft.com/office/drawing/2014/main" id="{E2904261-7E48-4142-9223-5CDDC81DD3D8}"/>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644927" y="2182958"/>
            <a:ext cx="245286" cy="244588"/>
          </a:xfrm>
          <a:prstGeom prst="rect">
            <a:avLst/>
          </a:prstGeom>
        </p:spPr>
      </p:pic>
      <p:pic>
        <p:nvPicPr>
          <p:cNvPr id="91" name="図 90">
            <a:extLst>
              <a:ext uri="{FF2B5EF4-FFF2-40B4-BE49-F238E27FC236}">
                <a16:creationId xmlns:a16="http://schemas.microsoft.com/office/drawing/2014/main" id="{33D6EA6F-2828-4EA4-8922-2CC9BE90C1CA}"/>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275123" y="2190928"/>
            <a:ext cx="244588" cy="244588"/>
          </a:xfrm>
          <a:prstGeom prst="rect">
            <a:avLst/>
          </a:prstGeom>
        </p:spPr>
      </p:pic>
      <p:sp>
        <p:nvSpPr>
          <p:cNvPr id="92" name="テキスト ボックス 91">
            <a:extLst>
              <a:ext uri="{FF2B5EF4-FFF2-40B4-BE49-F238E27FC236}">
                <a16:creationId xmlns:a16="http://schemas.microsoft.com/office/drawing/2014/main" id="{DA150166-002B-4A2C-8618-3269E593D43A}"/>
              </a:ext>
            </a:extLst>
          </p:cNvPr>
          <p:cNvSpPr txBox="1"/>
          <p:nvPr/>
        </p:nvSpPr>
        <p:spPr>
          <a:xfrm>
            <a:off x="5275123" y="2785715"/>
            <a:ext cx="1001816" cy="215444"/>
          </a:xfrm>
          <a:prstGeom prst="rect">
            <a:avLst/>
          </a:prstGeom>
          <a:noFill/>
        </p:spPr>
        <p:txBody>
          <a:bodyPr wrap="square" rtlCol="0">
            <a:spAutoFit/>
          </a:bodyPr>
          <a:lstStyle/>
          <a:p>
            <a:pPr algn="ctr"/>
            <a:r>
              <a:rPr lang="ja-JP" altLang="en-US" sz="800" dirty="0"/>
              <a:t>○</a:t>
            </a:r>
            <a:r>
              <a:rPr lang="en-US" altLang="ja-JP" sz="800" dirty="0"/>
              <a:t>×</a:t>
            </a:r>
            <a:r>
              <a:rPr lang="ja-JP" altLang="en-US" sz="800" dirty="0"/>
              <a:t>△</a:t>
            </a:r>
            <a:endParaRPr lang="ja-JP" altLang="ja-JP" sz="800" dirty="0"/>
          </a:p>
        </p:txBody>
      </p:sp>
      <p:sp>
        <p:nvSpPr>
          <p:cNvPr id="93" name="テキスト ボックス 92">
            <a:extLst>
              <a:ext uri="{FF2B5EF4-FFF2-40B4-BE49-F238E27FC236}">
                <a16:creationId xmlns:a16="http://schemas.microsoft.com/office/drawing/2014/main" id="{CA2E35C1-D1E5-445B-8428-E1D4A2862E39}"/>
              </a:ext>
            </a:extLst>
          </p:cNvPr>
          <p:cNvSpPr txBox="1"/>
          <p:nvPr/>
        </p:nvSpPr>
        <p:spPr>
          <a:xfrm>
            <a:off x="6859343" y="2785715"/>
            <a:ext cx="1001816" cy="215444"/>
          </a:xfrm>
          <a:prstGeom prst="rect">
            <a:avLst/>
          </a:prstGeom>
          <a:noFill/>
        </p:spPr>
        <p:txBody>
          <a:bodyPr wrap="square" rtlCol="0">
            <a:spAutoFit/>
          </a:bodyPr>
          <a:lstStyle/>
          <a:p>
            <a:pPr algn="ctr"/>
            <a:r>
              <a:rPr lang="ja-JP" altLang="en-US" sz="800" dirty="0"/>
              <a:t>矢印各種</a:t>
            </a:r>
            <a:endParaRPr lang="ja-JP" altLang="ja-JP" sz="800" dirty="0"/>
          </a:p>
        </p:txBody>
      </p:sp>
      <p:pic>
        <p:nvPicPr>
          <p:cNvPr id="24" name="図 23">
            <a:extLst>
              <a:ext uri="{FF2B5EF4-FFF2-40B4-BE49-F238E27FC236}">
                <a16:creationId xmlns:a16="http://schemas.microsoft.com/office/drawing/2014/main" id="{A139A6F6-FE62-45B4-B357-C86C9A1B8F9D}"/>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978896" y="2109339"/>
            <a:ext cx="502598" cy="464666"/>
          </a:xfrm>
          <a:prstGeom prst="rect">
            <a:avLst/>
          </a:prstGeom>
        </p:spPr>
      </p:pic>
      <p:sp>
        <p:nvSpPr>
          <p:cNvPr id="25" name="テキスト ボックス 24">
            <a:extLst>
              <a:ext uri="{FF2B5EF4-FFF2-40B4-BE49-F238E27FC236}">
                <a16:creationId xmlns:a16="http://schemas.microsoft.com/office/drawing/2014/main" id="{DAD69061-7BB4-4151-96F9-2DE33229B9BC}"/>
              </a:ext>
            </a:extLst>
          </p:cNvPr>
          <p:cNvSpPr txBox="1"/>
          <p:nvPr/>
        </p:nvSpPr>
        <p:spPr>
          <a:xfrm>
            <a:off x="1387113" y="2786279"/>
            <a:ext cx="1690240" cy="215444"/>
          </a:xfrm>
          <a:prstGeom prst="rect">
            <a:avLst/>
          </a:prstGeom>
          <a:noFill/>
        </p:spPr>
        <p:txBody>
          <a:bodyPr wrap="square" rtlCol="0">
            <a:spAutoFit/>
          </a:bodyPr>
          <a:lstStyle/>
          <a:p>
            <a:pPr algn="ctr"/>
            <a:r>
              <a:rPr lang="en-US" altLang="ja-JP" sz="800" dirty="0"/>
              <a:t>Wi-Fi</a:t>
            </a:r>
            <a:endParaRPr lang="ja-JP" altLang="ja-JP" sz="800" dirty="0"/>
          </a:p>
        </p:txBody>
      </p:sp>
      <p:sp>
        <p:nvSpPr>
          <p:cNvPr id="26" name="テキスト ボックス 25">
            <a:extLst>
              <a:ext uri="{FF2B5EF4-FFF2-40B4-BE49-F238E27FC236}">
                <a16:creationId xmlns:a16="http://schemas.microsoft.com/office/drawing/2014/main" id="{515CFCE8-FC07-4E93-AB6D-E6B1E743ECBC}"/>
              </a:ext>
            </a:extLst>
          </p:cNvPr>
          <p:cNvSpPr txBox="1"/>
          <p:nvPr/>
        </p:nvSpPr>
        <p:spPr>
          <a:xfrm>
            <a:off x="1693133" y="4244623"/>
            <a:ext cx="1001816" cy="338554"/>
          </a:xfrm>
          <a:prstGeom prst="rect">
            <a:avLst/>
          </a:prstGeom>
          <a:noFill/>
        </p:spPr>
        <p:txBody>
          <a:bodyPr wrap="square" rtlCol="0">
            <a:spAutoFit/>
          </a:bodyPr>
          <a:lstStyle/>
          <a:p>
            <a:pPr algn="ctr"/>
            <a:r>
              <a:rPr lang="ja-JP" altLang="en-US" sz="800" dirty="0"/>
              <a:t>悪意のある</a:t>
            </a:r>
            <a:endParaRPr lang="en-US" altLang="ja-JP" sz="800" dirty="0"/>
          </a:p>
          <a:p>
            <a:pPr algn="ctr"/>
            <a:r>
              <a:rPr lang="ja-JP" altLang="en-US" sz="800" dirty="0"/>
              <a:t>データ</a:t>
            </a:r>
            <a:endParaRPr lang="en-US" altLang="ja-JP" sz="800" dirty="0"/>
          </a:p>
        </p:txBody>
      </p:sp>
      <p:pic>
        <p:nvPicPr>
          <p:cNvPr id="27" name="図 26">
            <a:extLst>
              <a:ext uri="{FF2B5EF4-FFF2-40B4-BE49-F238E27FC236}">
                <a16:creationId xmlns:a16="http://schemas.microsoft.com/office/drawing/2014/main" id="{FB26F670-F01D-480D-929D-3D378E881A56}"/>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920151" y="3472428"/>
            <a:ext cx="645642" cy="645642"/>
          </a:xfrm>
          <a:prstGeom prst="rect">
            <a:avLst/>
          </a:prstGeom>
        </p:spPr>
      </p:pic>
      <p:pic>
        <p:nvPicPr>
          <p:cNvPr id="28" name="図 27">
            <a:extLst>
              <a:ext uri="{FF2B5EF4-FFF2-40B4-BE49-F238E27FC236}">
                <a16:creationId xmlns:a16="http://schemas.microsoft.com/office/drawing/2014/main" id="{85445172-F1E2-4096-9D2E-5A113DB743A1}"/>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4104151" y="3462398"/>
            <a:ext cx="644400" cy="644400"/>
          </a:xfrm>
          <a:prstGeom prst="rect">
            <a:avLst/>
          </a:prstGeom>
        </p:spPr>
      </p:pic>
      <p:pic>
        <p:nvPicPr>
          <p:cNvPr id="29" name="図 28">
            <a:extLst>
              <a:ext uri="{FF2B5EF4-FFF2-40B4-BE49-F238E27FC236}">
                <a16:creationId xmlns:a16="http://schemas.microsoft.com/office/drawing/2014/main" id="{C343F200-5E5E-4C6D-87AF-016E752DBA3B}"/>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2970991" y="3473670"/>
            <a:ext cx="644400" cy="644400"/>
          </a:xfrm>
          <a:prstGeom prst="rect">
            <a:avLst/>
          </a:prstGeom>
        </p:spPr>
      </p:pic>
      <p:pic>
        <p:nvPicPr>
          <p:cNvPr id="30" name="図 29">
            <a:extLst>
              <a:ext uri="{FF2B5EF4-FFF2-40B4-BE49-F238E27FC236}">
                <a16:creationId xmlns:a16="http://schemas.microsoft.com/office/drawing/2014/main" id="{9D4AFCC6-AD05-40D6-B65E-FA1CAC6416A9}"/>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093819" y="3473049"/>
            <a:ext cx="644400" cy="644400"/>
          </a:xfrm>
          <a:prstGeom prst="rect">
            <a:avLst/>
          </a:prstGeom>
        </p:spPr>
      </p:pic>
      <p:sp>
        <p:nvSpPr>
          <p:cNvPr id="31" name="テキスト ボックス 30">
            <a:extLst>
              <a:ext uri="{FF2B5EF4-FFF2-40B4-BE49-F238E27FC236}">
                <a16:creationId xmlns:a16="http://schemas.microsoft.com/office/drawing/2014/main" id="{FA37308C-3D96-4321-A072-3A7118F775D7}"/>
              </a:ext>
            </a:extLst>
          </p:cNvPr>
          <p:cNvSpPr txBox="1"/>
          <p:nvPr/>
        </p:nvSpPr>
        <p:spPr>
          <a:xfrm>
            <a:off x="2845293" y="4244623"/>
            <a:ext cx="1001816" cy="215444"/>
          </a:xfrm>
          <a:prstGeom prst="rect">
            <a:avLst/>
          </a:prstGeom>
          <a:noFill/>
        </p:spPr>
        <p:txBody>
          <a:bodyPr wrap="square" rtlCol="0">
            <a:spAutoFit/>
          </a:bodyPr>
          <a:lstStyle/>
          <a:p>
            <a:pPr algn="ctr"/>
            <a:r>
              <a:rPr lang="en-US" altLang="ja-JP" sz="800" dirty="0"/>
              <a:t>IPS/IDS</a:t>
            </a:r>
          </a:p>
        </p:txBody>
      </p:sp>
      <p:sp>
        <p:nvSpPr>
          <p:cNvPr id="32" name="テキスト ボックス 31">
            <a:extLst>
              <a:ext uri="{FF2B5EF4-FFF2-40B4-BE49-F238E27FC236}">
                <a16:creationId xmlns:a16="http://schemas.microsoft.com/office/drawing/2014/main" id="{589EAADC-0BE1-4916-93B2-A3D7D2F3B47B}"/>
              </a:ext>
            </a:extLst>
          </p:cNvPr>
          <p:cNvSpPr txBox="1"/>
          <p:nvPr/>
        </p:nvSpPr>
        <p:spPr>
          <a:xfrm>
            <a:off x="3925443" y="4244623"/>
            <a:ext cx="1001816" cy="215444"/>
          </a:xfrm>
          <a:prstGeom prst="rect">
            <a:avLst/>
          </a:prstGeom>
          <a:noFill/>
        </p:spPr>
        <p:txBody>
          <a:bodyPr wrap="square" rtlCol="0">
            <a:spAutoFit/>
          </a:bodyPr>
          <a:lstStyle/>
          <a:p>
            <a:pPr algn="ctr"/>
            <a:r>
              <a:rPr lang="en-US" altLang="ja-JP" sz="800" dirty="0"/>
              <a:t>WAF</a:t>
            </a:r>
          </a:p>
        </p:txBody>
      </p:sp>
      <p:sp>
        <p:nvSpPr>
          <p:cNvPr id="33" name="テキスト ボックス 32">
            <a:extLst>
              <a:ext uri="{FF2B5EF4-FFF2-40B4-BE49-F238E27FC236}">
                <a16:creationId xmlns:a16="http://schemas.microsoft.com/office/drawing/2014/main" id="{3174FB41-383B-4A0D-A4AF-347076F2FCD3}"/>
              </a:ext>
            </a:extLst>
          </p:cNvPr>
          <p:cNvSpPr txBox="1"/>
          <p:nvPr/>
        </p:nvSpPr>
        <p:spPr>
          <a:xfrm>
            <a:off x="4957962" y="4244623"/>
            <a:ext cx="1001816" cy="215444"/>
          </a:xfrm>
          <a:prstGeom prst="rect">
            <a:avLst/>
          </a:prstGeom>
          <a:noFill/>
        </p:spPr>
        <p:txBody>
          <a:bodyPr wrap="square" rtlCol="0">
            <a:spAutoFit/>
          </a:bodyPr>
          <a:lstStyle/>
          <a:p>
            <a:pPr algn="ctr"/>
            <a:r>
              <a:rPr lang="ja-JP" altLang="en-US" sz="800" dirty="0"/>
              <a:t>改ざん検知</a:t>
            </a:r>
            <a:endParaRPr lang="en-US" altLang="ja-JP" sz="800" dirty="0"/>
          </a:p>
        </p:txBody>
      </p:sp>
    </p:spTree>
    <p:extLst>
      <p:ext uri="{BB962C8B-B14F-4D97-AF65-F5344CB8AC3E}">
        <p14:creationId xmlns:p14="http://schemas.microsoft.com/office/powerpoint/2010/main" val="3588085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Materials – Other</a:t>
            </a:r>
          </a:p>
        </p:txBody>
      </p:sp>
      <p:sp>
        <p:nvSpPr>
          <p:cNvPr id="3" name="スライド番号プレースホルダー 2"/>
          <p:cNvSpPr>
            <a:spLocks noGrp="1"/>
          </p:cNvSpPr>
          <p:nvPr>
            <p:ph type="sldNum" sz="quarter" idx="12"/>
          </p:nvPr>
        </p:nvSpPr>
        <p:spPr/>
        <p:txBody>
          <a:bodyPr/>
          <a:lstStyle/>
          <a:p>
            <a:fld id="{7257D9C0-B110-47DA-B98B-D8B9C94636C2}" type="slidenum">
              <a:rPr lang="ja-JP" altLang="en-US" smtClean="0"/>
              <a:pPr/>
              <a:t>28</a:t>
            </a:fld>
            <a:endParaRPr lang="ja-JP" altLang="en-US" dirty="0"/>
          </a:p>
        </p:txBody>
      </p:sp>
      <p:sp>
        <p:nvSpPr>
          <p:cNvPr id="24" name="正方形/長方形 23">
            <a:extLst>
              <a:ext uri="{FF2B5EF4-FFF2-40B4-BE49-F238E27FC236}">
                <a16:creationId xmlns:a16="http://schemas.microsoft.com/office/drawing/2014/main" id="{E305660E-A8E0-4B86-981E-2EDA02F0E690}"/>
              </a:ext>
            </a:extLst>
          </p:cNvPr>
          <p:cNvSpPr/>
          <p:nvPr/>
        </p:nvSpPr>
        <p:spPr bwMode="auto">
          <a:xfrm>
            <a:off x="2170546" y="3341475"/>
            <a:ext cx="8034192" cy="1891832"/>
          </a:xfrm>
          <a:prstGeom prst="rect">
            <a:avLst/>
          </a:prstGeom>
          <a:solidFill>
            <a:srgbClr val="FAFAFA"/>
          </a:solidFill>
          <a:ln w="19050"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fontAlgn="base">
              <a:spcBef>
                <a:spcPct val="0"/>
              </a:spcBef>
              <a:spcAft>
                <a:spcPct val="0"/>
              </a:spcAft>
            </a:pPr>
            <a:r>
              <a:rPr lang="ja-JP" altLang="en-US" sz="2800" b="1" dirty="0">
                <a:latin typeface="HGP創英角ｺﾞｼｯｸUB" pitchFamily="50" charset="-128"/>
                <a:ea typeface="HGP創英角ｺﾞｼｯｸUB" pitchFamily="50" charset="-128"/>
              </a:rPr>
              <a:t>　　</a:t>
            </a:r>
          </a:p>
        </p:txBody>
      </p:sp>
      <p:cxnSp>
        <p:nvCxnSpPr>
          <p:cNvPr id="26" name="直線コネクタ 25">
            <a:extLst>
              <a:ext uri="{FF2B5EF4-FFF2-40B4-BE49-F238E27FC236}">
                <a16:creationId xmlns:a16="http://schemas.microsoft.com/office/drawing/2014/main" id="{0F0D62AF-4ECB-4EC8-8B6D-6DC9EC98AABD}"/>
              </a:ext>
            </a:extLst>
          </p:cNvPr>
          <p:cNvCxnSpPr>
            <a:cxnSpLocks/>
          </p:cNvCxnSpPr>
          <p:nvPr/>
        </p:nvCxnSpPr>
        <p:spPr bwMode="auto">
          <a:xfrm>
            <a:off x="4255770" y="3738376"/>
            <a:ext cx="1737360" cy="0"/>
          </a:xfrm>
          <a:prstGeom prst="line">
            <a:avLst/>
          </a:prstGeom>
          <a:solidFill>
            <a:schemeClr val="bg1"/>
          </a:solidFill>
          <a:ln w="25400" cap="flat" cmpd="sng" algn="ctr">
            <a:solidFill>
              <a:schemeClr val="bg1">
                <a:lumMod val="65000"/>
              </a:schemeClr>
            </a:solidFill>
            <a:prstDash val="solid"/>
            <a:round/>
            <a:headEnd type="oval" w="med" len="med"/>
            <a:tailEnd type="oval"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27" name="テキスト ボックス 26">
            <a:extLst>
              <a:ext uri="{FF2B5EF4-FFF2-40B4-BE49-F238E27FC236}">
                <a16:creationId xmlns:a16="http://schemas.microsoft.com/office/drawing/2014/main" id="{D1875DB0-3EB0-4C42-A326-BD06237A9C60}"/>
              </a:ext>
            </a:extLst>
          </p:cNvPr>
          <p:cNvSpPr txBox="1"/>
          <p:nvPr/>
        </p:nvSpPr>
        <p:spPr>
          <a:xfrm>
            <a:off x="5079471" y="4668231"/>
            <a:ext cx="2216342" cy="338554"/>
          </a:xfrm>
          <a:prstGeom prst="rect">
            <a:avLst/>
          </a:prstGeom>
          <a:noFill/>
        </p:spPr>
        <p:txBody>
          <a:bodyPr wrap="square" rtlCol="0">
            <a:spAutoFit/>
          </a:bodyPr>
          <a:lstStyle/>
          <a:p>
            <a:pPr algn="ctr"/>
            <a:r>
              <a:rPr lang="ja-JP" altLang="en-US" sz="800" dirty="0"/>
              <a:t>コネクターとプライベートブリッジの</a:t>
            </a:r>
            <a:endParaRPr lang="en-US" altLang="ja-JP" sz="800" dirty="0"/>
          </a:p>
          <a:p>
            <a:pPr algn="ctr"/>
            <a:r>
              <a:rPr lang="ja-JP" altLang="en-US" sz="800" dirty="0"/>
              <a:t>組み合わせ例</a:t>
            </a:r>
            <a:endParaRPr lang="ja-JP" altLang="ja-JP" sz="800" dirty="0"/>
          </a:p>
        </p:txBody>
      </p:sp>
      <p:sp>
        <p:nvSpPr>
          <p:cNvPr id="29" name="テキスト ボックス 28">
            <a:extLst>
              <a:ext uri="{FF2B5EF4-FFF2-40B4-BE49-F238E27FC236}">
                <a16:creationId xmlns:a16="http://schemas.microsoft.com/office/drawing/2014/main" id="{58247EB0-7046-44A8-9142-0927CFAAEA59}"/>
              </a:ext>
            </a:extLst>
          </p:cNvPr>
          <p:cNvSpPr txBox="1"/>
          <p:nvPr/>
        </p:nvSpPr>
        <p:spPr>
          <a:xfrm>
            <a:off x="5095831" y="1172066"/>
            <a:ext cx="2000339" cy="253916"/>
          </a:xfrm>
          <a:prstGeom prst="rect">
            <a:avLst/>
          </a:prstGeom>
          <a:noFill/>
        </p:spPr>
        <p:txBody>
          <a:bodyPr wrap="square" rtlCol="0">
            <a:spAutoFit/>
          </a:bodyPr>
          <a:lstStyle/>
          <a:p>
            <a:pPr algn="ctr"/>
            <a:r>
              <a:rPr lang="ja-JP" altLang="en-US" sz="1050" b="1" dirty="0"/>
              <a:t>プライベートブリッジ</a:t>
            </a:r>
            <a:endParaRPr lang="ja-JP" altLang="ja-JP" sz="1050" b="1" dirty="0"/>
          </a:p>
        </p:txBody>
      </p:sp>
      <p:cxnSp>
        <p:nvCxnSpPr>
          <p:cNvPr id="37" name="直線コネクタ 36">
            <a:extLst>
              <a:ext uri="{FF2B5EF4-FFF2-40B4-BE49-F238E27FC236}">
                <a16:creationId xmlns:a16="http://schemas.microsoft.com/office/drawing/2014/main" id="{892B515B-98C8-43F9-AF6D-F445B357D3BC}"/>
              </a:ext>
            </a:extLst>
          </p:cNvPr>
          <p:cNvCxnSpPr>
            <a:cxnSpLocks/>
          </p:cNvCxnSpPr>
          <p:nvPr/>
        </p:nvCxnSpPr>
        <p:spPr bwMode="auto">
          <a:xfrm>
            <a:off x="6296871" y="3738376"/>
            <a:ext cx="1921299" cy="0"/>
          </a:xfrm>
          <a:prstGeom prst="line">
            <a:avLst/>
          </a:prstGeom>
          <a:solidFill>
            <a:schemeClr val="bg1"/>
          </a:solidFill>
          <a:ln w="25400" cap="flat" cmpd="sng" algn="ctr">
            <a:solidFill>
              <a:schemeClr val="bg1">
                <a:lumMod val="65000"/>
              </a:schemeClr>
            </a:solidFill>
            <a:prstDash val="solid"/>
            <a:round/>
            <a:headEnd type="oval" w="med" len="med"/>
            <a:tailEnd type="oval"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42" name="テキスト ボックス 41">
            <a:extLst>
              <a:ext uri="{FF2B5EF4-FFF2-40B4-BE49-F238E27FC236}">
                <a16:creationId xmlns:a16="http://schemas.microsoft.com/office/drawing/2014/main" id="{D67B4C36-B145-4428-81E7-79FE9F500900}"/>
              </a:ext>
            </a:extLst>
          </p:cNvPr>
          <p:cNvSpPr txBox="1"/>
          <p:nvPr/>
        </p:nvSpPr>
        <p:spPr>
          <a:xfrm>
            <a:off x="1608775" y="2786279"/>
            <a:ext cx="1690240" cy="215444"/>
          </a:xfrm>
          <a:prstGeom prst="rect">
            <a:avLst/>
          </a:prstGeom>
          <a:noFill/>
        </p:spPr>
        <p:txBody>
          <a:bodyPr wrap="square" rtlCol="0">
            <a:spAutoFit/>
          </a:bodyPr>
          <a:lstStyle/>
          <a:p>
            <a:pPr algn="ctr"/>
            <a:r>
              <a:rPr lang="ja-JP" altLang="en-US" sz="800" dirty="0"/>
              <a:t>コネクター</a:t>
            </a:r>
            <a:endParaRPr lang="ja-JP" altLang="ja-JP" sz="800" dirty="0"/>
          </a:p>
        </p:txBody>
      </p:sp>
      <p:sp>
        <p:nvSpPr>
          <p:cNvPr id="44" name="テキスト ボックス 43">
            <a:extLst>
              <a:ext uri="{FF2B5EF4-FFF2-40B4-BE49-F238E27FC236}">
                <a16:creationId xmlns:a16="http://schemas.microsoft.com/office/drawing/2014/main" id="{709C3044-6AF7-482E-B3DE-80FCD4007A00}"/>
              </a:ext>
            </a:extLst>
          </p:cNvPr>
          <p:cNvSpPr txBox="1"/>
          <p:nvPr/>
        </p:nvSpPr>
        <p:spPr>
          <a:xfrm>
            <a:off x="5820373" y="2786279"/>
            <a:ext cx="1690240" cy="215444"/>
          </a:xfrm>
          <a:prstGeom prst="rect">
            <a:avLst/>
          </a:prstGeom>
          <a:noFill/>
        </p:spPr>
        <p:txBody>
          <a:bodyPr wrap="square" rtlCol="0">
            <a:spAutoFit/>
          </a:bodyPr>
          <a:lstStyle/>
          <a:p>
            <a:pPr algn="ctr"/>
            <a:r>
              <a:rPr lang="ja-JP" altLang="en-US" sz="800" dirty="0"/>
              <a:t>プライベートブリッジ</a:t>
            </a:r>
            <a:endParaRPr lang="ja-JP" altLang="ja-JP" sz="800" dirty="0"/>
          </a:p>
        </p:txBody>
      </p:sp>
      <p:pic>
        <p:nvPicPr>
          <p:cNvPr id="28" name="図 27" descr="テーブル が含まれている画像&#10;&#10;自動的に生成された説明">
            <a:extLst>
              <a:ext uri="{FF2B5EF4-FFF2-40B4-BE49-F238E27FC236}">
                <a16:creationId xmlns:a16="http://schemas.microsoft.com/office/drawing/2014/main" id="{92F6D5FA-CE73-40C1-9D7B-FE7397717C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8787" y="2218468"/>
            <a:ext cx="150907" cy="126000"/>
          </a:xfrm>
          <a:prstGeom prst="rect">
            <a:avLst/>
          </a:prstGeom>
        </p:spPr>
      </p:pic>
      <p:pic>
        <p:nvPicPr>
          <p:cNvPr id="8" name="図 7">
            <a:extLst>
              <a:ext uri="{FF2B5EF4-FFF2-40B4-BE49-F238E27FC236}">
                <a16:creationId xmlns:a16="http://schemas.microsoft.com/office/drawing/2014/main" id="{DB153C62-8317-4702-99D8-4421F7A06F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18632" y="2193151"/>
            <a:ext cx="1938560" cy="187200"/>
          </a:xfrm>
          <a:prstGeom prst="rect">
            <a:avLst/>
          </a:prstGeom>
        </p:spPr>
      </p:pic>
      <p:pic>
        <p:nvPicPr>
          <p:cNvPr id="10" name="図 9" descr="画面, 挿絵 が含まれている画像&#10;&#10;自動的に生成された説明">
            <a:extLst>
              <a:ext uri="{FF2B5EF4-FFF2-40B4-BE49-F238E27FC236}">
                <a16:creationId xmlns:a16="http://schemas.microsoft.com/office/drawing/2014/main" id="{6FD7EDB3-A3D9-4D16-AAD1-66B3B19FD86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42577" y="2191833"/>
            <a:ext cx="1121120" cy="187200"/>
          </a:xfrm>
          <a:prstGeom prst="rect">
            <a:avLst/>
          </a:prstGeom>
        </p:spPr>
      </p:pic>
      <p:pic>
        <p:nvPicPr>
          <p:cNvPr id="43" name="図 42">
            <a:extLst>
              <a:ext uri="{FF2B5EF4-FFF2-40B4-BE49-F238E27FC236}">
                <a16:creationId xmlns:a16="http://schemas.microsoft.com/office/drawing/2014/main" id="{F97FCCF5-C574-426C-BF5F-3AB066E537F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19643" y="2201923"/>
            <a:ext cx="3067999" cy="187200"/>
          </a:xfrm>
          <a:prstGeom prst="rect">
            <a:avLst/>
          </a:prstGeom>
        </p:spPr>
      </p:pic>
      <p:grpSp>
        <p:nvGrpSpPr>
          <p:cNvPr id="13" name="グループ化 12">
            <a:extLst>
              <a:ext uri="{FF2B5EF4-FFF2-40B4-BE49-F238E27FC236}">
                <a16:creationId xmlns:a16="http://schemas.microsoft.com/office/drawing/2014/main" id="{B56329A7-025F-4D7F-B288-E72C986E7A38}"/>
              </a:ext>
            </a:extLst>
          </p:cNvPr>
          <p:cNvGrpSpPr/>
          <p:nvPr/>
        </p:nvGrpSpPr>
        <p:grpSpPr>
          <a:xfrm>
            <a:off x="4920480" y="3695561"/>
            <a:ext cx="126000" cy="529170"/>
            <a:chOff x="4920480" y="3695561"/>
            <a:chExt cx="126000" cy="529170"/>
          </a:xfrm>
        </p:grpSpPr>
        <p:cxnSp>
          <p:nvCxnSpPr>
            <p:cNvPr id="35" name="直線コネクタ 34">
              <a:extLst>
                <a:ext uri="{FF2B5EF4-FFF2-40B4-BE49-F238E27FC236}">
                  <a16:creationId xmlns:a16="http://schemas.microsoft.com/office/drawing/2014/main" id="{E42637D1-64F1-41B5-AD38-C5DF56ACE1D8}"/>
                </a:ext>
              </a:extLst>
            </p:cNvPr>
            <p:cNvCxnSpPr/>
            <p:nvPr/>
          </p:nvCxnSpPr>
          <p:spPr>
            <a:xfrm flipV="1">
              <a:off x="4983480" y="3738376"/>
              <a:ext cx="0" cy="486355"/>
            </a:xfrm>
            <a:prstGeom prst="line">
              <a:avLst/>
            </a:prstGeom>
            <a:solidFill>
              <a:schemeClr val="bg1"/>
            </a:solidFill>
            <a:ln w="38100" cap="sq" cmpd="sng" algn="ctr">
              <a:solidFill>
                <a:srgbClr val="ACDD4B"/>
              </a:solidFill>
              <a:prstDash val="solid"/>
              <a:miter lim="800000"/>
              <a:headEnd type="none" w="sm" len="sm"/>
              <a:tailEnd type="none" w="sm" len="sm"/>
            </a:ln>
            <a:effectLst/>
          </p:spPr>
        </p:cxnSp>
        <p:pic>
          <p:nvPicPr>
            <p:cNvPr id="46" name="図 45" descr="テーブル が含まれている画像&#10;&#10;自動的に生成された説明">
              <a:extLst>
                <a:ext uri="{FF2B5EF4-FFF2-40B4-BE49-F238E27FC236}">
                  <a16:creationId xmlns:a16="http://schemas.microsoft.com/office/drawing/2014/main" id="{B8D7F294-A797-48B7-9D79-F02830EDC5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908026" y="3708015"/>
              <a:ext cx="150907" cy="126000"/>
            </a:xfrm>
            <a:prstGeom prst="rect">
              <a:avLst/>
            </a:prstGeom>
          </p:spPr>
        </p:pic>
      </p:grpSp>
      <p:grpSp>
        <p:nvGrpSpPr>
          <p:cNvPr id="47" name="グループ化 46">
            <a:extLst>
              <a:ext uri="{FF2B5EF4-FFF2-40B4-BE49-F238E27FC236}">
                <a16:creationId xmlns:a16="http://schemas.microsoft.com/office/drawing/2014/main" id="{6E793BB4-F0E6-476C-81B4-B563A3380430}"/>
              </a:ext>
            </a:extLst>
          </p:cNvPr>
          <p:cNvGrpSpPr/>
          <p:nvPr/>
        </p:nvGrpSpPr>
        <p:grpSpPr>
          <a:xfrm>
            <a:off x="7333813" y="3695561"/>
            <a:ext cx="126000" cy="529170"/>
            <a:chOff x="4920480" y="3695561"/>
            <a:chExt cx="126000" cy="529170"/>
          </a:xfrm>
        </p:grpSpPr>
        <p:cxnSp>
          <p:nvCxnSpPr>
            <p:cNvPr id="48" name="直線コネクタ 47">
              <a:extLst>
                <a:ext uri="{FF2B5EF4-FFF2-40B4-BE49-F238E27FC236}">
                  <a16:creationId xmlns:a16="http://schemas.microsoft.com/office/drawing/2014/main" id="{77778294-67E7-4502-8D44-BFE5BC6CE9A8}"/>
                </a:ext>
              </a:extLst>
            </p:cNvPr>
            <p:cNvCxnSpPr/>
            <p:nvPr/>
          </p:nvCxnSpPr>
          <p:spPr>
            <a:xfrm flipV="1">
              <a:off x="4983480" y="3738376"/>
              <a:ext cx="0" cy="486355"/>
            </a:xfrm>
            <a:prstGeom prst="line">
              <a:avLst/>
            </a:prstGeom>
            <a:solidFill>
              <a:schemeClr val="bg1"/>
            </a:solidFill>
            <a:ln w="38100" cap="sq" cmpd="sng" algn="ctr">
              <a:solidFill>
                <a:srgbClr val="ACDD4B"/>
              </a:solidFill>
              <a:prstDash val="solid"/>
              <a:miter lim="800000"/>
              <a:headEnd type="none" w="sm" len="sm"/>
              <a:tailEnd type="none" w="sm" len="sm"/>
            </a:ln>
            <a:effectLst/>
          </p:spPr>
        </p:cxnSp>
        <p:pic>
          <p:nvPicPr>
            <p:cNvPr id="49" name="図 48" descr="テーブル が含まれている画像&#10;&#10;自動的に生成された説明">
              <a:extLst>
                <a:ext uri="{FF2B5EF4-FFF2-40B4-BE49-F238E27FC236}">
                  <a16:creationId xmlns:a16="http://schemas.microsoft.com/office/drawing/2014/main" id="{15C1F963-01A9-435D-A9EA-72C98E0303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908026" y="3708015"/>
              <a:ext cx="150907" cy="126000"/>
            </a:xfrm>
            <a:prstGeom prst="rect">
              <a:avLst/>
            </a:prstGeom>
          </p:spPr>
        </p:pic>
      </p:grpSp>
      <p:cxnSp>
        <p:nvCxnSpPr>
          <p:cNvPr id="50" name="直線コネクタ 49">
            <a:extLst>
              <a:ext uri="{FF2B5EF4-FFF2-40B4-BE49-F238E27FC236}">
                <a16:creationId xmlns:a16="http://schemas.microsoft.com/office/drawing/2014/main" id="{F74F3B0C-2BFE-47A4-914F-EA65B0E42C60}"/>
              </a:ext>
            </a:extLst>
          </p:cNvPr>
          <p:cNvCxnSpPr>
            <a:cxnSpLocks/>
          </p:cNvCxnSpPr>
          <p:nvPr/>
        </p:nvCxnSpPr>
        <p:spPr bwMode="auto">
          <a:xfrm>
            <a:off x="4535352" y="4261055"/>
            <a:ext cx="3304581" cy="0"/>
          </a:xfrm>
          <a:prstGeom prst="line">
            <a:avLst/>
          </a:prstGeom>
          <a:solidFill>
            <a:schemeClr val="bg1"/>
          </a:solidFill>
          <a:ln w="57150" cap="flat" cmpd="sng" algn="ctr">
            <a:solidFill>
              <a:srgbClr val="ACDD4B"/>
            </a:solidFill>
            <a:prstDash val="solid"/>
            <a:round/>
            <a:headEnd type="oval" w="sm" len="sm"/>
            <a:tailEnd type="oval"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pic>
        <p:nvPicPr>
          <p:cNvPr id="51" name="図 50">
            <a:extLst>
              <a:ext uri="{FF2B5EF4-FFF2-40B4-BE49-F238E27FC236}">
                <a16:creationId xmlns:a16="http://schemas.microsoft.com/office/drawing/2014/main" id="{2861DD21-E9F7-4104-BC70-053B2BEB10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53642" y="4167455"/>
            <a:ext cx="3067999" cy="187200"/>
          </a:xfrm>
          <a:prstGeom prst="rect">
            <a:avLst/>
          </a:prstGeom>
        </p:spPr>
      </p:pic>
    </p:spTree>
    <p:extLst>
      <p:ext uri="{BB962C8B-B14F-4D97-AF65-F5344CB8AC3E}">
        <p14:creationId xmlns:p14="http://schemas.microsoft.com/office/powerpoint/2010/main" val="14292584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1"/>
          </p:nvPr>
        </p:nvSpPr>
        <p:spPr/>
        <p:txBody>
          <a:bodyPr/>
          <a:lstStyle/>
          <a:p>
            <a:fld id="{7257D9C0-B110-47DA-B98B-D8B9C94636C2}" type="slidenum">
              <a:rPr lang="ja-JP" altLang="en-US" smtClean="0"/>
              <a:pPr/>
              <a:t>29</a:t>
            </a:fld>
            <a:endParaRPr lang="ja-JP" altLang="en-US" dirty="0"/>
          </a:p>
        </p:txBody>
      </p:sp>
      <p:sp>
        <p:nvSpPr>
          <p:cNvPr id="6" name="タイトル 5"/>
          <p:cNvSpPr>
            <a:spLocks noGrp="1"/>
          </p:cNvSpPr>
          <p:nvPr>
            <p:ph type="title"/>
          </p:nvPr>
        </p:nvSpPr>
        <p:spPr/>
        <p:txBody>
          <a:bodyPr/>
          <a:lstStyle/>
          <a:p>
            <a:r>
              <a:rPr lang="en-US" altLang="ja-JP"/>
              <a:t>Color Sample</a:t>
            </a:r>
            <a:br>
              <a:rPr lang="ja-JP" altLang="ja-JP"/>
            </a:br>
            <a:br>
              <a:rPr lang="en-US" altLang="ja-JP"/>
            </a:br>
            <a:br>
              <a:rPr lang="en-US" altLang="ja-JP"/>
            </a:br>
            <a:endParaRPr lang="ja-JP" altLang="en-US" dirty="0"/>
          </a:p>
        </p:txBody>
      </p:sp>
      <p:sp>
        <p:nvSpPr>
          <p:cNvPr id="5" name="テキスト ボックス 4"/>
          <p:cNvSpPr txBox="1"/>
          <p:nvPr/>
        </p:nvSpPr>
        <p:spPr>
          <a:xfrm>
            <a:off x="705546" y="2924930"/>
            <a:ext cx="8425170" cy="261610"/>
          </a:xfrm>
          <a:prstGeom prst="rect">
            <a:avLst/>
          </a:prstGeom>
          <a:noFill/>
        </p:spPr>
        <p:txBody>
          <a:bodyPr wrap="square" rtlCol="0">
            <a:spAutoFit/>
          </a:bodyPr>
          <a:lstStyle/>
          <a:p>
            <a:pPr>
              <a:lnSpc>
                <a:spcPct val="150000"/>
              </a:lnSpc>
            </a:pPr>
            <a:r>
              <a:rPr lang="ja-JP" altLang="en-US" sz="800" dirty="0"/>
              <a:t>構成図の作成時に参考になるカラーサンプルです。</a:t>
            </a:r>
            <a:endParaRPr lang="en-US" altLang="ja-JP" sz="800" dirty="0"/>
          </a:p>
        </p:txBody>
      </p:sp>
    </p:spTree>
    <p:extLst>
      <p:ext uri="{BB962C8B-B14F-4D97-AF65-F5344CB8AC3E}">
        <p14:creationId xmlns:p14="http://schemas.microsoft.com/office/powerpoint/2010/main" val="13673888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目次</a:t>
            </a:r>
            <a:endParaRPr lang="ja-JP" altLang="en-US" dirty="0"/>
          </a:p>
        </p:txBody>
      </p:sp>
      <p:sp>
        <p:nvSpPr>
          <p:cNvPr id="3" name="スライド番号プレースホルダー 2"/>
          <p:cNvSpPr>
            <a:spLocks noGrp="1"/>
          </p:cNvSpPr>
          <p:nvPr>
            <p:ph type="sldNum" sz="quarter" idx="12"/>
          </p:nvPr>
        </p:nvSpPr>
        <p:spPr/>
        <p:txBody>
          <a:bodyPr/>
          <a:lstStyle/>
          <a:p>
            <a:fld id="{7257D9C0-B110-47DA-B98B-D8B9C94636C2}" type="slidenum">
              <a:rPr lang="ja-JP" altLang="en-US" smtClean="0"/>
              <a:pPr/>
              <a:t>3</a:t>
            </a:fld>
            <a:endParaRPr lang="ja-JP" altLang="en-US" dirty="0"/>
          </a:p>
        </p:txBody>
      </p:sp>
      <p:sp>
        <p:nvSpPr>
          <p:cNvPr id="41" name="テキスト ボックス 40"/>
          <p:cNvSpPr txBox="1"/>
          <p:nvPr/>
        </p:nvSpPr>
        <p:spPr>
          <a:xfrm>
            <a:off x="1919420" y="1052671"/>
            <a:ext cx="8425170" cy="5009064"/>
          </a:xfrm>
          <a:prstGeom prst="rect">
            <a:avLst/>
          </a:prstGeom>
          <a:noFill/>
        </p:spPr>
        <p:txBody>
          <a:bodyPr wrap="square" rtlCol="0">
            <a:spAutoFit/>
          </a:bodyPr>
          <a:lstStyle/>
          <a:p>
            <a:pPr marL="171450" indent="-171450">
              <a:lnSpc>
                <a:spcPct val="125000"/>
              </a:lnSpc>
              <a:buClr>
                <a:schemeClr val="bg1">
                  <a:lumMod val="75000"/>
                </a:schemeClr>
              </a:buClr>
              <a:buSzPct val="70000"/>
              <a:buFont typeface="Wingdings" panose="05000000000000000000" pitchFamily="2" charset="2"/>
              <a:buChar char="l"/>
            </a:pPr>
            <a:r>
              <a:rPr lang="en-US" altLang="ja-JP" sz="2000" b="1" dirty="0">
                <a:solidFill>
                  <a:srgbClr val="125BA1"/>
                </a:solidFill>
              </a:rPr>
              <a:t>Service</a:t>
            </a:r>
            <a:r>
              <a:rPr lang="ja-JP" altLang="en-US" sz="2000" b="1" dirty="0">
                <a:solidFill>
                  <a:srgbClr val="125BA1"/>
                </a:solidFill>
              </a:rPr>
              <a:t> </a:t>
            </a:r>
            <a:r>
              <a:rPr lang="en-US" altLang="ja-JP" sz="2000" b="1" dirty="0">
                <a:solidFill>
                  <a:srgbClr val="125BA1"/>
                </a:solidFill>
              </a:rPr>
              <a:t>Icons</a:t>
            </a:r>
            <a:r>
              <a:rPr lang="ja-JP" altLang="en-US" sz="2000" b="1" dirty="0">
                <a:solidFill>
                  <a:srgbClr val="125BA1"/>
                </a:solidFill>
              </a:rPr>
              <a:t>　</a:t>
            </a:r>
            <a:r>
              <a:rPr lang="en-US" altLang="ja-JP" sz="1400" b="1" dirty="0">
                <a:solidFill>
                  <a:schemeClr val="bg1">
                    <a:lumMod val="65000"/>
                  </a:schemeClr>
                </a:solidFill>
              </a:rPr>
              <a:t>-3</a:t>
            </a:r>
            <a:br>
              <a:rPr lang="en-US" altLang="ja-JP" sz="1100" b="1" dirty="0">
                <a:solidFill>
                  <a:schemeClr val="tx1">
                    <a:lumMod val="85000"/>
                    <a:lumOff val="15000"/>
                  </a:schemeClr>
                </a:solidFill>
              </a:rPr>
            </a:br>
            <a:r>
              <a:rPr lang="ja-JP" altLang="en-US" sz="1100" dirty="0">
                <a:solidFill>
                  <a:schemeClr val="tx1">
                    <a:lumMod val="85000"/>
                    <a:lumOff val="15000"/>
                  </a:schemeClr>
                </a:solidFill>
              </a:rPr>
              <a:t>ニフクラのサービス</a:t>
            </a:r>
            <a:r>
              <a:rPr lang="en-US" altLang="ja-JP" sz="1100" dirty="0">
                <a:solidFill>
                  <a:schemeClr val="tx1">
                    <a:lumMod val="85000"/>
                    <a:lumOff val="15000"/>
                  </a:schemeClr>
                </a:solidFill>
              </a:rPr>
              <a:t>/</a:t>
            </a:r>
            <a:r>
              <a:rPr lang="ja-JP" altLang="en-US" sz="1100" dirty="0">
                <a:solidFill>
                  <a:schemeClr val="tx1">
                    <a:lumMod val="85000"/>
                    <a:lumOff val="15000"/>
                  </a:schemeClr>
                </a:solidFill>
              </a:rPr>
              <a:t>機能をあらわすために使用するアイコン</a:t>
            </a:r>
            <a:r>
              <a:rPr lang="en-US" altLang="ja-JP" sz="1100" dirty="0">
                <a:solidFill>
                  <a:schemeClr val="tx1">
                    <a:lumMod val="85000"/>
                    <a:lumOff val="15000"/>
                  </a:schemeClr>
                </a:solidFill>
              </a:rPr>
              <a:t>/</a:t>
            </a:r>
            <a:r>
              <a:rPr lang="ja-JP" altLang="en-US" sz="1100" dirty="0">
                <a:solidFill>
                  <a:schemeClr val="tx1">
                    <a:lumMod val="85000"/>
                    <a:lumOff val="15000"/>
                  </a:schemeClr>
                </a:solidFill>
              </a:rPr>
              <a:t>シンボルです。</a:t>
            </a:r>
            <a:endParaRPr lang="en-US" altLang="ja-JP" sz="1100" dirty="0">
              <a:solidFill>
                <a:schemeClr val="tx1">
                  <a:lumMod val="85000"/>
                  <a:lumOff val="15000"/>
                </a:schemeClr>
              </a:solidFill>
            </a:endParaRPr>
          </a:p>
          <a:p>
            <a:pPr marL="171450" indent="-171450">
              <a:lnSpc>
                <a:spcPct val="125000"/>
              </a:lnSpc>
              <a:buClr>
                <a:schemeClr val="bg1">
                  <a:lumMod val="75000"/>
                </a:schemeClr>
              </a:buClr>
              <a:buSzPct val="70000"/>
              <a:buFont typeface="Wingdings" panose="05000000000000000000" pitchFamily="2" charset="2"/>
              <a:buChar char="l"/>
            </a:pPr>
            <a:r>
              <a:rPr lang="en-US" altLang="ja-JP" sz="2000" b="1" dirty="0">
                <a:solidFill>
                  <a:srgbClr val="125BA1"/>
                </a:solidFill>
              </a:rPr>
              <a:t>Materials</a:t>
            </a:r>
            <a:r>
              <a:rPr lang="ja-JP" altLang="en-US" sz="1600" b="1" dirty="0">
                <a:solidFill>
                  <a:srgbClr val="125BA1"/>
                </a:solidFill>
              </a:rPr>
              <a:t>　</a:t>
            </a:r>
            <a:r>
              <a:rPr lang="en-US" altLang="ja-JP" sz="1600" b="1" dirty="0">
                <a:solidFill>
                  <a:schemeClr val="bg1">
                    <a:lumMod val="65000"/>
                  </a:schemeClr>
                </a:solidFill>
              </a:rPr>
              <a:t>-9</a:t>
            </a:r>
            <a:br>
              <a:rPr lang="en-US" altLang="ja-JP" sz="1600" dirty="0">
                <a:solidFill>
                  <a:schemeClr val="tx1">
                    <a:lumMod val="85000"/>
                    <a:lumOff val="15000"/>
                  </a:schemeClr>
                </a:solidFill>
              </a:rPr>
            </a:br>
            <a:r>
              <a:rPr lang="ja-JP" altLang="en-US" sz="1100" dirty="0">
                <a:solidFill>
                  <a:schemeClr val="tx1">
                    <a:lumMod val="85000"/>
                    <a:lumOff val="15000"/>
                  </a:schemeClr>
                </a:solidFill>
              </a:rPr>
              <a:t>構成図などの作成に使用するアイコン</a:t>
            </a:r>
            <a:r>
              <a:rPr lang="en-US" altLang="ja-JP" sz="1100" dirty="0">
                <a:solidFill>
                  <a:schemeClr val="tx1">
                    <a:lumMod val="85000"/>
                    <a:lumOff val="15000"/>
                  </a:schemeClr>
                </a:solidFill>
              </a:rPr>
              <a:t>/</a:t>
            </a:r>
            <a:r>
              <a:rPr lang="ja-JP" altLang="en-US" sz="1100" dirty="0">
                <a:solidFill>
                  <a:schemeClr val="tx1">
                    <a:lumMod val="85000"/>
                    <a:lumOff val="15000"/>
                  </a:schemeClr>
                </a:solidFill>
              </a:rPr>
              <a:t>シンボルです。</a:t>
            </a:r>
            <a:endParaRPr lang="en-US" altLang="ja-JP" sz="1100" dirty="0">
              <a:solidFill>
                <a:schemeClr val="tx1">
                  <a:lumMod val="85000"/>
                  <a:lumOff val="15000"/>
                </a:schemeClr>
              </a:solidFill>
            </a:endParaRPr>
          </a:p>
          <a:p>
            <a:pPr marL="628650" lvl="1" indent="-171450">
              <a:lnSpc>
                <a:spcPct val="125000"/>
              </a:lnSpc>
              <a:buClr>
                <a:schemeClr val="bg1">
                  <a:lumMod val="75000"/>
                </a:schemeClr>
              </a:buClr>
              <a:buSzPct val="70000"/>
              <a:buFont typeface="Arial" panose="020B0604020202020204" pitchFamily="34" charset="0"/>
              <a:buChar char="•"/>
            </a:pPr>
            <a:r>
              <a:rPr lang="en-US" altLang="ja-JP" sz="1600" dirty="0">
                <a:solidFill>
                  <a:srgbClr val="0E8BB2"/>
                </a:solidFill>
              </a:rPr>
              <a:t>People</a:t>
            </a:r>
            <a:r>
              <a:rPr lang="ja-JP" altLang="en-US" sz="1600" dirty="0">
                <a:solidFill>
                  <a:srgbClr val="125BA1"/>
                </a:solidFill>
              </a:rPr>
              <a:t>　</a:t>
            </a:r>
            <a:r>
              <a:rPr lang="en-US" altLang="ja-JP" sz="1200" dirty="0">
                <a:solidFill>
                  <a:schemeClr val="bg1">
                    <a:lumMod val="65000"/>
                  </a:schemeClr>
                </a:solidFill>
              </a:rPr>
              <a:t>-9</a:t>
            </a:r>
            <a:br>
              <a:rPr lang="en-US" altLang="ja-JP" sz="1600" dirty="0">
                <a:solidFill>
                  <a:schemeClr val="tx1">
                    <a:lumMod val="85000"/>
                    <a:lumOff val="15000"/>
                  </a:schemeClr>
                </a:solidFill>
              </a:rPr>
            </a:br>
            <a:r>
              <a:rPr lang="ja-JP" altLang="en-US" sz="900" dirty="0">
                <a:solidFill>
                  <a:schemeClr val="tx1">
                    <a:lumMod val="85000"/>
                    <a:lumOff val="15000"/>
                  </a:schemeClr>
                </a:solidFill>
              </a:rPr>
              <a:t>カスタマー、パートナー、営業担当など、人物を表すものです。</a:t>
            </a:r>
            <a:endParaRPr lang="en-US" altLang="ja-JP" sz="900" dirty="0">
              <a:solidFill>
                <a:schemeClr val="tx1">
                  <a:lumMod val="85000"/>
                  <a:lumOff val="15000"/>
                </a:schemeClr>
              </a:solidFill>
            </a:endParaRPr>
          </a:p>
          <a:p>
            <a:pPr marL="628650" lvl="1" indent="-171450">
              <a:lnSpc>
                <a:spcPct val="125000"/>
              </a:lnSpc>
              <a:buClr>
                <a:schemeClr val="bg1">
                  <a:lumMod val="75000"/>
                </a:schemeClr>
              </a:buClr>
              <a:buSzPct val="70000"/>
              <a:buFont typeface="Arial" panose="020B0604020202020204" pitchFamily="34" charset="0"/>
              <a:buChar char="•"/>
            </a:pPr>
            <a:r>
              <a:rPr lang="en-US" altLang="ja-JP" sz="1600" dirty="0">
                <a:solidFill>
                  <a:srgbClr val="0E8BB2"/>
                </a:solidFill>
              </a:rPr>
              <a:t>Device</a:t>
            </a:r>
            <a:r>
              <a:rPr lang="ja-JP" altLang="en-US" sz="1600" dirty="0">
                <a:solidFill>
                  <a:srgbClr val="125BA1"/>
                </a:solidFill>
              </a:rPr>
              <a:t>　</a:t>
            </a:r>
            <a:r>
              <a:rPr lang="en-US" altLang="ja-JP" sz="1200" dirty="0">
                <a:solidFill>
                  <a:schemeClr val="bg1">
                    <a:lumMod val="65000"/>
                  </a:schemeClr>
                </a:solidFill>
              </a:rPr>
              <a:t>-12</a:t>
            </a:r>
            <a:br>
              <a:rPr lang="en-US" altLang="ja-JP" sz="1600" dirty="0">
                <a:solidFill>
                  <a:schemeClr val="tx1">
                    <a:lumMod val="85000"/>
                    <a:lumOff val="15000"/>
                  </a:schemeClr>
                </a:solidFill>
              </a:rPr>
            </a:br>
            <a:r>
              <a:rPr lang="ja-JP" altLang="en-US" sz="900" dirty="0">
                <a:solidFill>
                  <a:schemeClr val="tx1">
                    <a:lumMod val="85000"/>
                    <a:lumOff val="15000"/>
                  </a:schemeClr>
                </a:solidFill>
              </a:rPr>
              <a:t>サーバー、増設ディスク、</a:t>
            </a:r>
            <a:r>
              <a:rPr lang="en-US" altLang="ja-JP" sz="900" dirty="0">
                <a:solidFill>
                  <a:schemeClr val="tx1">
                    <a:lumMod val="85000"/>
                    <a:lumOff val="15000"/>
                  </a:schemeClr>
                </a:solidFill>
              </a:rPr>
              <a:t>PC</a:t>
            </a:r>
            <a:r>
              <a:rPr lang="ja-JP" altLang="en-US" sz="900" dirty="0" err="1">
                <a:solidFill>
                  <a:schemeClr val="tx1">
                    <a:lumMod val="85000"/>
                    <a:lumOff val="15000"/>
                  </a:schemeClr>
                </a:solidFill>
              </a:rPr>
              <a:t>、</a:t>
            </a:r>
            <a:r>
              <a:rPr lang="ja-JP" altLang="en-US" sz="900" dirty="0">
                <a:solidFill>
                  <a:schemeClr val="tx1">
                    <a:lumMod val="85000"/>
                    <a:lumOff val="15000"/>
                  </a:schemeClr>
                </a:solidFill>
              </a:rPr>
              <a:t>スマートフォンなど、ハードウェアを表すものです。</a:t>
            </a:r>
            <a:endParaRPr lang="en-US" altLang="ja-JP" sz="1100" dirty="0">
              <a:solidFill>
                <a:schemeClr val="tx1">
                  <a:lumMod val="85000"/>
                  <a:lumOff val="15000"/>
                </a:schemeClr>
              </a:solidFill>
            </a:endParaRPr>
          </a:p>
          <a:p>
            <a:pPr marL="628650" lvl="1" indent="-171450">
              <a:lnSpc>
                <a:spcPct val="125000"/>
              </a:lnSpc>
              <a:buClr>
                <a:schemeClr val="bg1">
                  <a:lumMod val="75000"/>
                </a:schemeClr>
              </a:buClr>
              <a:buSzPct val="70000"/>
              <a:buFont typeface="Arial" panose="020B0604020202020204" pitchFamily="34" charset="0"/>
              <a:buChar char="•"/>
            </a:pPr>
            <a:r>
              <a:rPr lang="en-US" altLang="ja-JP" sz="1600" dirty="0">
                <a:solidFill>
                  <a:srgbClr val="0E8BB2"/>
                </a:solidFill>
              </a:rPr>
              <a:t>Network</a:t>
            </a:r>
            <a:r>
              <a:rPr lang="ja-JP" altLang="en-US" sz="1200" dirty="0">
                <a:solidFill>
                  <a:srgbClr val="125BA1"/>
                </a:solidFill>
              </a:rPr>
              <a:t>　</a:t>
            </a:r>
            <a:r>
              <a:rPr lang="en-US" altLang="ja-JP" sz="1200" dirty="0">
                <a:solidFill>
                  <a:schemeClr val="bg1">
                    <a:lumMod val="65000"/>
                  </a:schemeClr>
                </a:solidFill>
              </a:rPr>
              <a:t>-17</a:t>
            </a:r>
            <a:br>
              <a:rPr lang="en-US" altLang="ja-JP" sz="3600" dirty="0">
                <a:solidFill>
                  <a:schemeClr val="tx1">
                    <a:lumMod val="85000"/>
                    <a:lumOff val="15000"/>
                  </a:schemeClr>
                </a:solidFill>
              </a:rPr>
            </a:br>
            <a:r>
              <a:rPr lang="ja-JP" altLang="en-US" sz="900" dirty="0">
                <a:solidFill>
                  <a:schemeClr val="tx1">
                    <a:lumMod val="85000"/>
                    <a:lumOff val="15000"/>
                  </a:schemeClr>
                </a:solidFill>
              </a:rPr>
              <a:t>ロードバランサー、スイッチ、ルーターなど、物理ネットワークの要素を表すものです。</a:t>
            </a:r>
            <a:endParaRPr lang="en-US" altLang="ja-JP" sz="900" dirty="0">
              <a:solidFill>
                <a:schemeClr val="tx1">
                  <a:lumMod val="85000"/>
                  <a:lumOff val="15000"/>
                </a:schemeClr>
              </a:solidFill>
            </a:endParaRPr>
          </a:p>
          <a:p>
            <a:pPr marL="628650" lvl="1" indent="-171450">
              <a:lnSpc>
                <a:spcPct val="125000"/>
              </a:lnSpc>
              <a:buClr>
                <a:schemeClr val="bg1">
                  <a:lumMod val="75000"/>
                </a:schemeClr>
              </a:buClr>
              <a:buSzPct val="70000"/>
              <a:buFont typeface="Arial" panose="020B0604020202020204" pitchFamily="34" charset="0"/>
              <a:buChar char="•"/>
            </a:pPr>
            <a:r>
              <a:rPr lang="en-US" altLang="ja-JP" sz="1600" dirty="0">
                <a:solidFill>
                  <a:srgbClr val="0E8BB2"/>
                </a:solidFill>
              </a:rPr>
              <a:t>Other</a:t>
            </a:r>
            <a:r>
              <a:rPr lang="ja-JP" altLang="en-US" sz="1600" dirty="0">
                <a:solidFill>
                  <a:srgbClr val="125BA1"/>
                </a:solidFill>
              </a:rPr>
              <a:t>　</a:t>
            </a:r>
            <a:r>
              <a:rPr lang="en-US" altLang="ja-JP" sz="1200" dirty="0">
                <a:solidFill>
                  <a:schemeClr val="bg1">
                    <a:lumMod val="65000"/>
                  </a:schemeClr>
                </a:solidFill>
              </a:rPr>
              <a:t>-19</a:t>
            </a:r>
            <a:br>
              <a:rPr lang="en-US" altLang="ja-JP" sz="1600" dirty="0">
                <a:solidFill>
                  <a:schemeClr val="tx1">
                    <a:lumMod val="85000"/>
                    <a:lumOff val="15000"/>
                  </a:schemeClr>
                </a:solidFill>
              </a:rPr>
            </a:br>
            <a:r>
              <a:rPr lang="ja-JP" altLang="en-US" sz="900" dirty="0">
                <a:solidFill>
                  <a:schemeClr val="tx1">
                    <a:lumMod val="85000"/>
                    <a:lumOff val="15000"/>
                  </a:schemeClr>
                </a:solidFill>
              </a:rPr>
              <a:t>ビル、データセンター、地図、インターネットなど、様々な要素を表すものです。</a:t>
            </a:r>
            <a:endParaRPr lang="en-US" altLang="ja-JP" sz="1000" dirty="0">
              <a:solidFill>
                <a:schemeClr val="tx1">
                  <a:lumMod val="85000"/>
                  <a:lumOff val="15000"/>
                </a:schemeClr>
              </a:solidFill>
            </a:endParaRPr>
          </a:p>
          <a:p>
            <a:pPr marL="171450" indent="-171450">
              <a:lnSpc>
                <a:spcPct val="125000"/>
              </a:lnSpc>
              <a:buClr>
                <a:schemeClr val="bg1">
                  <a:lumMod val="75000"/>
                </a:schemeClr>
              </a:buClr>
              <a:buSzPct val="70000"/>
              <a:buFont typeface="Wingdings" panose="05000000000000000000" pitchFamily="2" charset="2"/>
              <a:buChar char="l"/>
            </a:pPr>
            <a:r>
              <a:rPr lang="en-US" altLang="ja-JP" sz="2000" b="1" dirty="0">
                <a:solidFill>
                  <a:srgbClr val="125BA1"/>
                </a:solidFill>
              </a:rPr>
              <a:t>Color</a:t>
            </a:r>
            <a:r>
              <a:rPr lang="ja-JP" altLang="en-US" sz="2000" b="1" dirty="0">
                <a:solidFill>
                  <a:srgbClr val="125BA1"/>
                </a:solidFill>
              </a:rPr>
              <a:t> </a:t>
            </a:r>
            <a:r>
              <a:rPr lang="en-US" altLang="ja-JP" sz="2000" b="1" dirty="0">
                <a:solidFill>
                  <a:srgbClr val="125BA1"/>
                </a:solidFill>
              </a:rPr>
              <a:t>Sample</a:t>
            </a:r>
            <a:r>
              <a:rPr lang="ja-JP" altLang="en-US" sz="1600" b="1" dirty="0">
                <a:solidFill>
                  <a:srgbClr val="125BA1"/>
                </a:solidFill>
              </a:rPr>
              <a:t>　</a:t>
            </a:r>
            <a:r>
              <a:rPr lang="en-US" altLang="ja-JP" sz="1600" b="1" dirty="0">
                <a:solidFill>
                  <a:schemeClr val="bg1">
                    <a:lumMod val="65000"/>
                  </a:schemeClr>
                </a:solidFill>
              </a:rPr>
              <a:t>-24</a:t>
            </a:r>
            <a:br>
              <a:rPr lang="en-US" altLang="ja-JP" sz="1600" dirty="0">
                <a:solidFill>
                  <a:srgbClr val="125BA1"/>
                </a:solidFill>
              </a:rPr>
            </a:br>
            <a:r>
              <a:rPr lang="ja-JP" altLang="en-US" sz="1100" dirty="0">
                <a:solidFill>
                  <a:schemeClr val="tx1">
                    <a:lumMod val="85000"/>
                    <a:lumOff val="15000"/>
                  </a:schemeClr>
                </a:solidFill>
              </a:rPr>
              <a:t>構成図などを作図する際に、参考になる色見本です。</a:t>
            </a:r>
            <a:endParaRPr lang="en-US" altLang="ja-JP" sz="1100" dirty="0">
              <a:solidFill>
                <a:schemeClr val="tx1">
                  <a:lumMod val="85000"/>
                  <a:lumOff val="15000"/>
                </a:schemeClr>
              </a:solidFill>
            </a:endParaRPr>
          </a:p>
          <a:p>
            <a:pPr marL="171450" indent="-171450">
              <a:lnSpc>
                <a:spcPct val="125000"/>
              </a:lnSpc>
              <a:buClr>
                <a:schemeClr val="bg1">
                  <a:lumMod val="75000"/>
                </a:schemeClr>
              </a:buClr>
              <a:buSzPct val="70000"/>
              <a:buFont typeface="Wingdings" panose="05000000000000000000" pitchFamily="2" charset="2"/>
              <a:buChar char="l"/>
            </a:pPr>
            <a:r>
              <a:rPr lang="en-US" altLang="ja-JP" sz="2000" b="1" dirty="0">
                <a:solidFill>
                  <a:srgbClr val="125BA1"/>
                </a:solidFill>
              </a:rPr>
              <a:t>Example</a:t>
            </a:r>
            <a:r>
              <a:rPr lang="ja-JP" altLang="en-US" sz="1600" b="1" dirty="0">
                <a:solidFill>
                  <a:srgbClr val="125BA1"/>
                </a:solidFill>
              </a:rPr>
              <a:t>　</a:t>
            </a:r>
            <a:r>
              <a:rPr lang="en-US" altLang="ja-JP" sz="1600" b="1" dirty="0">
                <a:solidFill>
                  <a:schemeClr val="bg1">
                    <a:lumMod val="65000"/>
                  </a:schemeClr>
                </a:solidFill>
              </a:rPr>
              <a:t>-26</a:t>
            </a:r>
            <a:br>
              <a:rPr lang="en-US" altLang="ja-JP" sz="2000" dirty="0">
                <a:solidFill>
                  <a:srgbClr val="125BA1"/>
                </a:solidFill>
              </a:rPr>
            </a:br>
            <a:r>
              <a:rPr lang="ja-JP" altLang="en-US" sz="1100" dirty="0">
                <a:solidFill>
                  <a:schemeClr val="tx1">
                    <a:lumMod val="85000"/>
                    <a:lumOff val="15000"/>
                  </a:schemeClr>
                </a:solidFill>
              </a:rPr>
              <a:t>アイコン</a:t>
            </a:r>
            <a:r>
              <a:rPr lang="en-US" altLang="ja-JP" sz="1100" dirty="0">
                <a:solidFill>
                  <a:schemeClr val="tx1">
                    <a:lumMod val="85000"/>
                    <a:lumOff val="15000"/>
                  </a:schemeClr>
                </a:solidFill>
              </a:rPr>
              <a:t>/</a:t>
            </a:r>
            <a:r>
              <a:rPr lang="ja-JP" altLang="en-US" sz="1100" dirty="0">
                <a:solidFill>
                  <a:schemeClr val="tx1">
                    <a:lumMod val="85000"/>
                    <a:lumOff val="15000"/>
                  </a:schemeClr>
                </a:solidFill>
              </a:rPr>
              <a:t>シンボルの使用例です。</a:t>
            </a:r>
            <a:endParaRPr lang="en-US" altLang="ja-JP" sz="1100" dirty="0">
              <a:solidFill>
                <a:schemeClr val="tx1">
                  <a:lumMod val="85000"/>
                  <a:lumOff val="15000"/>
                </a:schemeClr>
              </a:solidFill>
            </a:endParaRPr>
          </a:p>
          <a:p>
            <a:pPr marL="171450" indent="-171450">
              <a:lnSpc>
                <a:spcPct val="125000"/>
              </a:lnSpc>
              <a:buClr>
                <a:schemeClr val="bg1">
                  <a:lumMod val="75000"/>
                </a:schemeClr>
              </a:buClr>
              <a:buSzPct val="70000"/>
              <a:buFont typeface="Wingdings" panose="05000000000000000000" pitchFamily="2" charset="2"/>
              <a:buChar char="l"/>
            </a:pPr>
            <a:endParaRPr lang="en-US" altLang="ja-JP" sz="1600" dirty="0">
              <a:solidFill>
                <a:schemeClr val="tx1">
                  <a:lumMod val="85000"/>
                  <a:lumOff val="15000"/>
                </a:schemeClr>
              </a:solidFill>
            </a:endParaRPr>
          </a:p>
          <a:p>
            <a:pPr algn="r">
              <a:lnSpc>
                <a:spcPct val="125000"/>
              </a:lnSpc>
            </a:pPr>
            <a:endParaRPr lang="en-US" altLang="ja-JP" sz="700" dirty="0">
              <a:solidFill>
                <a:schemeClr val="tx1">
                  <a:lumMod val="75000"/>
                  <a:lumOff val="25000"/>
                </a:schemeClr>
              </a:solidFill>
            </a:endParaRPr>
          </a:p>
        </p:txBody>
      </p:sp>
    </p:spTree>
    <p:extLst>
      <p:ext uri="{BB962C8B-B14F-4D97-AF65-F5344CB8AC3E}">
        <p14:creationId xmlns:p14="http://schemas.microsoft.com/office/powerpoint/2010/main" val="25590074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Color</a:t>
            </a:r>
            <a:r>
              <a:rPr lang="ja-JP" altLang="en-US"/>
              <a:t> </a:t>
            </a:r>
            <a:r>
              <a:rPr lang="en-US" altLang="ja-JP"/>
              <a:t>Sample</a:t>
            </a:r>
            <a:r>
              <a:rPr lang="ja-JP" altLang="en-US"/>
              <a:t>　ガイドライン版</a:t>
            </a:r>
            <a:endParaRPr lang="en-US" altLang="ja-JP" dirty="0"/>
          </a:p>
        </p:txBody>
      </p:sp>
      <p:sp>
        <p:nvSpPr>
          <p:cNvPr id="5" name="スライド番号プレースホルダー 4"/>
          <p:cNvSpPr>
            <a:spLocks noGrp="1"/>
          </p:cNvSpPr>
          <p:nvPr>
            <p:ph type="sldNum" sz="quarter" idx="12"/>
          </p:nvPr>
        </p:nvSpPr>
        <p:spPr/>
        <p:txBody>
          <a:bodyPr/>
          <a:lstStyle/>
          <a:p>
            <a:fld id="{7257D9C0-B110-47DA-B98B-D8B9C94636C2}" type="slidenum">
              <a:rPr lang="ja-JP" altLang="en-US" smtClean="0"/>
              <a:pPr/>
              <a:t>30</a:t>
            </a:fld>
            <a:endParaRPr lang="ja-JP" altLang="en-US" dirty="0"/>
          </a:p>
        </p:txBody>
      </p:sp>
      <p:sp>
        <p:nvSpPr>
          <p:cNvPr id="67" name="テキスト ボックス 66"/>
          <p:cNvSpPr txBox="1"/>
          <p:nvPr/>
        </p:nvSpPr>
        <p:spPr>
          <a:xfrm>
            <a:off x="2007372" y="1172066"/>
            <a:ext cx="2000339" cy="253916"/>
          </a:xfrm>
          <a:prstGeom prst="rect">
            <a:avLst/>
          </a:prstGeom>
          <a:noFill/>
        </p:spPr>
        <p:txBody>
          <a:bodyPr wrap="square" rtlCol="0">
            <a:spAutoFit/>
          </a:bodyPr>
          <a:lstStyle/>
          <a:p>
            <a:pPr algn="ctr"/>
            <a:r>
              <a:rPr lang="ja-JP" altLang="en-US" sz="1050" b="1" dirty="0"/>
              <a:t>背景と枠線</a:t>
            </a:r>
            <a:endParaRPr lang="ja-JP" altLang="ja-JP" sz="1050" b="1" dirty="0"/>
          </a:p>
        </p:txBody>
      </p:sp>
      <p:cxnSp>
        <p:nvCxnSpPr>
          <p:cNvPr id="75" name="直線コネクタ 74"/>
          <p:cNvCxnSpPr/>
          <p:nvPr/>
        </p:nvCxnSpPr>
        <p:spPr bwMode="auto">
          <a:xfrm>
            <a:off x="4511780" y="1196691"/>
            <a:ext cx="0" cy="4820681"/>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78" name="テキスト ボックス 77"/>
          <p:cNvSpPr txBox="1"/>
          <p:nvPr/>
        </p:nvSpPr>
        <p:spPr>
          <a:xfrm>
            <a:off x="4511781" y="1172066"/>
            <a:ext cx="2000339" cy="253916"/>
          </a:xfrm>
          <a:prstGeom prst="rect">
            <a:avLst/>
          </a:prstGeom>
          <a:noFill/>
        </p:spPr>
        <p:txBody>
          <a:bodyPr wrap="square" rtlCol="0">
            <a:spAutoFit/>
          </a:bodyPr>
          <a:lstStyle/>
          <a:p>
            <a:pPr algn="ctr"/>
            <a:r>
              <a:rPr lang="ja-JP" altLang="en-US" sz="1050" b="1" dirty="0"/>
              <a:t>ライン</a:t>
            </a:r>
            <a:endParaRPr lang="ja-JP" altLang="ja-JP" sz="1050" b="1" dirty="0"/>
          </a:p>
        </p:txBody>
      </p:sp>
      <p:sp>
        <p:nvSpPr>
          <p:cNvPr id="53" name="テキスト ボックス 52"/>
          <p:cNvSpPr txBox="1"/>
          <p:nvPr/>
        </p:nvSpPr>
        <p:spPr>
          <a:xfrm>
            <a:off x="8540014" y="1172066"/>
            <a:ext cx="2000339" cy="253916"/>
          </a:xfrm>
          <a:prstGeom prst="rect">
            <a:avLst/>
          </a:prstGeom>
          <a:noFill/>
        </p:spPr>
        <p:txBody>
          <a:bodyPr wrap="square" rtlCol="0">
            <a:spAutoFit/>
          </a:bodyPr>
          <a:lstStyle/>
          <a:p>
            <a:pPr algn="ctr"/>
            <a:r>
              <a:rPr lang="ja-JP" altLang="en-US" sz="1050" b="1" dirty="0"/>
              <a:t>矢印</a:t>
            </a:r>
            <a:endParaRPr lang="ja-JP" altLang="ja-JP" sz="1050" b="1" dirty="0"/>
          </a:p>
        </p:txBody>
      </p:sp>
      <p:sp>
        <p:nvSpPr>
          <p:cNvPr id="120" name="テキスト ボックス 119"/>
          <p:cNvSpPr txBox="1"/>
          <p:nvPr/>
        </p:nvSpPr>
        <p:spPr>
          <a:xfrm>
            <a:off x="6512120" y="1172066"/>
            <a:ext cx="2000339" cy="253916"/>
          </a:xfrm>
          <a:prstGeom prst="rect">
            <a:avLst/>
          </a:prstGeom>
          <a:noFill/>
        </p:spPr>
        <p:txBody>
          <a:bodyPr wrap="square" rtlCol="0">
            <a:spAutoFit/>
          </a:bodyPr>
          <a:lstStyle/>
          <a:p>
            <a:pPr algn="ctr" fontAlgn="base">
              <a:spcBef>
                <a:spcPct val="0"/>
              </a:spcBef>
              <a:spcAft>
                <a:spcPct val="0"/>
              </a:spcAft>
            </a:pPr>
            <a:r>
              <a:rPr lang="ja-JP" altLang="en-US" sz="1050" b="1" dirty="0">
                <a:solidFill>
                  <a:srgbClr val="1A1A1A"/>
                </a:solidFill>
                <a:latin typeface="メイリオ" pitchFamily="50" charset="-128"/>
                <a:ea typeface="メイリオ" pitchFamily="50" charset="-128"/>
                <a:cs typeface="Arial"/>
              </a:rPr>
              <a:t>両端●</a:t>
            </a:r>
            <a:endParaRPr lang="ja-JP" altLang="ja-JP" sz="1050" b="1" dirty="0">
              <a:solidFill>
                <a:srgbClr val="1A1A1A"/>
              </a:solidFill>
              <a:latin typeface="メイリオ" pitchFamily="50" charset="-128"/>
              <a:ea typeface="メイリオ" pitchFamily="50" charset="-128"/>
              <a:cs typeface="Arial"/>
            </a:endParaRPr>
          </a:p>
        </p:txBody>
      </p:sp>
      <p:cxnSp>
        <p:nvCxnSpPr>
          <p:cNvPr id="121" name="直線コネクタ 120"/>
          <p:cNvCxnSpPr/>
          <p:nvPr/>
        </p:nvCxnSpPr>
        <p:spPr bwMode="auto">
          <a:xfrm>
            <a:off x="6484243" y="1196692"/>
            <a:ext cx="0" cy="4820681"/>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22" name="直線コネクタ 121"/>
          <p:cNvCxnSpPr/>
          <p:nvPr/>
        </p:nvCxnSpPr>
        <p:spPr bwMode="auto">
          <a:xfrm>
            <a:off x="4863007" y="1916790"/>
            <a:ext cx="1261186" cy="0"/>
          </a:xfrm>
          <a:prstGeom prst="line">
            <a:avLst/>
          </a:prstGeom>
          <a:solidFill>
            <a:schemeClr val="bg1"/>
          </a:solidFill>
          <a:ln w="25400" cap="flat" cmpd="sng" algn="ctr">
            <a:solidFill>
              <a:schemeClr val="bg1">
                <a:lumMod val="85000"/>
              </a:schemeClr>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23" name="直線コネクタ 122"/>
          <p:cNvCxnSpPr/>
          <p:nvPr/>
        </p:nvCxnSpPr>
        <p:spPr bwMode="auto">
          <a:xfrm>
            <a:off x="4863007" y="2310533"/>
            <a:ext cx="1261186" cy="0"/>
          </a:xfrm>
          <a:prstGeom prst="line">
            <a:avLst/>
          </a:prstGeom>
          <a:solidFill>
            <a:schemeClr val="bg1"/>
          </a:solidFill>
          <a:ln w="25400" cap="flat" cmpd="sng" algn="ctr">
            <a:solidFill>
              <a:srgbClr val="808080"/>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24" name="直線コネクタ 123"/>
          <p:cNvCxnSpPr/>
          <p:nvPr/>
        </p:nvCxnSpPr>
        <p:spPr bwMode="auto">
          <a:xfrm>
            <a:off x="4863007" y="3098019"/>
            <a:ext cx="1261186" cy="0"/>
          </a:xfrm>
          <a:prstGeom prst="line">
            <a:avLst/>
          </a:prstGeom>
          <a:solidFill>
            <a:schemeClr val="bg1"/>
          </a:solidFill>
          <a:ln w="25400" cap="flat" cmpd="sng" algn="ctr">
            <a:solidFill>
              <a:srgbClr val="E95513"/>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25" name="直線コネクタ 124"/>
          <p:cNvCxnSpPr/>
          <p:nvPr/>
        </p:nvCxnSpPr>
        <p:spPr bwMode="auto">
          <a:xfrm>
            <a:off x="4863007" y="3491762"/>
            <a:ext cx="1261186" cy="0"/>
          </a:xfrm>
          <a:prstGeom prst="line">
            <a:avLst/>
          </a:prstGeom>
          <a:solidFill>
            <a:schemeClr val="bg1"/>
          </a:solidFill>
          <a:ln w="25400" cap="flat" cmpd="sng" algn="ctr">
            <a:solidFill>
              <a:srgbClr val="E51373"/>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26" name="直線コネクタ 125"/>
          <p:cNvCxnSpPr/>
          <p:nvPr/>
        </p:nvCxnSpPr>
        <p:spPr bwMode="auto">
          <a:xfrm>
            <a:off x="4863007" y="5066734"/>
            <a:ext cx="1261186" cy="0"/>
          </a:xfrm>
          <a:prstGeom prst="line">
            <a:avLst/>
          </a:prstGeom>
          <a:solidFill>
            <a:schemeClr val="bg1"/>
          </a:solidFill>
          <a:ln w="57150" cap="flat" cmpd="sng" algn="ctr">
            <a:solidFill>
              <a:srgbClr val="D9E136"/>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27" name="直線コネクタ 126"/>
          <p:cNvCxnSpPr/>
          <p:nvPr/>
        </p:nvCxnSpPr>
        <p:spPr bwMode="auto">
          <a:xfrm>
            <a:off x="4863007" y="5460477"/>
            <a:ext cx="1261186" cy="0"/>
          </a:xfrm>
          <a:prstGeom prst="line">
            <a:avLst/>
          </a:prstGeom>
          <a:solidFill>
            <a:schemeClr val="bg1"/>
          </a:solidFill>
          <a:ln w="57150" cap="flat" cmpd="sng" algn="ctr">
            <a:solidFill>
              <a:srgbClr val="FFD712"/>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28" name="直線コネクタ 127"/>
          <p:cNvCxnSpPr/>
          <p:nvPr/>
        </p:nvCxnSpPr>
        <p:spPr bwMode="auto">
          <a:xfrm>
            <a:off x="4863007" y="5854221"/>
            <a:ext cx="1261186" cy="0"/>
          </a:xfrm>
          <a:prstGeom prst="line">
            <a:avLst/>
          </a:prstGeom>
          <a:solidFill>
            <a:schemeClr val="bg1"/>
          </a:solidFill>
          <a:ln w="57150" cap="flat" cmpd="sng" algn="ctr">
            <a:solidFill>
              <a:srgbClr val="E80048"/>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29" name="直線コネクタ 128"/>
          <p:cNvCxnSpPr/>
          <p:nvPr/>
        </p:nvCxnSpPr>
        <p:spPr bwMode="auto">
          <a:xfrm>
            <a:off x="4863007" y="2704276"/>
            <a:ext cx="1261186" cy="0"/>
          </a:xfrm>
          <a:prstGeom prst="line">
            <a:avLst/>
          </a:prstGeom>
          <a:solidFill>
            <a:schemeClr val="bg1"/>
          </a:solidFill>
          <a:ln w="25400" cap="flat" cmpd="sng" algn="ctr">
            <a:solidFill>
              <a:srgbClr val="F7B52C"/>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30" name="直線コネクタ 129"/>
          <p:cNvCxnSpPr/>
          <p:nvPr/>
        </p:nvCxnSpPr>
        <p:spPr bwMode="auto">
          <a:xfrm>
            <a:off x="6858697" y="1916790"/>
            <a:ext cx="1353786" cy="0"/>
          </a:xfrm>
          <a:prstGeom prst="line">
            <a:avLst/>
          </a:prstGeom>
          <a:solidFill>
            <a:schemeClr val="bg1"/>
          </a:solidFill>
          <a:ln w="25400" cap="flat" cmpd="sng" algn="ctr">
            <a:solidFill>
              <a:schemeClr val="bg1">
                <a:lumMod val="85000"/>
              </a:schemeClr>
            </a:solidFill>
            <a:prstDash val="solid"/>
            <a:round/>
            <a:headEnd type="oval" w="med" len="med"/>
            <a:tailEnd type="oval"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31" name="直線コネクタ 130"/>
          <p:cNvCxnSpPr/>
          <p:nvPr/>
        </p:nvCxnSpPr>
        <p:spPr bwMode="auto">
          <a:xfrm>
            <a:off x="6858697" y="2310533"/>
            <a:ext cx="1353786" cy="0"/>
          </a:xfrm>
          <a:prstGeom prst="line">
            <a:avLst/>
          </a:prstGeom>
          <a:solidFill>
            <a:schemeClr val="bg1"/>
          </a:solidFill>
          <a:ln w="25400" cap="flat" cmpd="sng" algn="ctr">
            <a:solidFill>
              <a:srgbClr val="808080"/>
            </a:solidFill>
            <a:prstDash val="solid"/>
            <a:round/>
            <a:headEnd type="oval" w="med" len="med"/>
            <a:tailEnd type="oval"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32" name="直線コネクタ 131"/>
          <p:cNvCxnSpPr/>
          <p:nvPr/>
        </p:nvCxnSpPr>
        <p:spPr bwMode="auto">
          <a:xfrm>
            <a:off x="6858697" y="4279248"/>
            <a:ext cx="1353786" cy="0"/>
          </a:xfrm>
          <a:prstGeom prst="line">
            <a:avLst/>
          </a:prstGeom>
          <a:solidFill>
            <a:schemeClr val="bg1"/>
          </a:solidFill>
          <a:ln w="25400" cap="flat" cmpd="sng" algn="ctr">
            <a:solidFill>
              <a:srgbClr val="65A9DC"/>
            </a:solidFill>
            <a:prstDash val="solid"/>
            <a:round/>
            <a:headEnd type="oval" w="med" len="med"/>
            <a:tailEnd type="oval"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33" name="直線コネクタ 132"/>
          <p:cNvCxnSpPr/>
          <p:nvPr/>
        </p:nvCxnSpPr>
        <p:spPr bwMode="auto">
          <a:xfrm>
            <a:off x="6858697" y="4672991"/>
            <a:ext cx="1353786" cy="0"/>
          </a:xfrm>
          <a:prstGeom prst="line">
            <a:avLst/>
          </a:prstGeom>
          <a:solidFill>
            <a:schemeClr val="bg1"/>
          </a:solidFill>
          <a:ln w="25400" cap="flat" cmpd="sng" algn="ctr">
            <a:solidFill>
              <a:srgbClr val="3070AD"/>
            </a:solidFill>
            <a:prstDash val="solid"/>
            <a:round/>
            <a:headEnd type="oval" w="med" len="med"/>
            <a:tailEnd type="oval"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34" name="直線コネクタ 133"/>
          <p:cNvCxnSpPr/>
          <p:nvPr/>
        </p:nvCxnSpPr>
        <p:spPr bwMode="auto">
          <a:xfrm>
            <a:off x="6858697" y="5066734"/>
            <a:ext cx="1353786" cy="0"/>
          </a:xfrm>
          <a:prstGeom prst="line">
            <a:avLst/>
          </a:prstGeom>
          <a:solidFill>
            <a:schemeClr val="bg1"/>
          </a:solidFill>
          <a:ln w="57150" cap="flat" cmpd="sng" algn="ctr">
            <a:solidFill>
              <a:srgbClr val="D9E136"/>
            </a:solidFill>
            <a:prstDash val="solid"/>
            <a:round/>
            <a:headEnd type="oval" w="sm" len="sm"/>
            <a:tailEnd type="oval"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35" name="直線コネクタ 134"/>
          <p:cNvCxnSpPr/>
          <p:nvPr/>
        </p:nvCxnSpPr>
        <p:spPr bwMode="auto">
          <a:xfrm>
            <a:off x="6858697" y="5460477"/>
            <a:ext cx="1353786" cy="0"/>
          </a:xfrm>
          <a:prstGeom prst="line">
            <a:avLst/>
          </a:prstGeom>
          <a:solidFill>
            <a:schemeClr val="bg1"/>
          </a:solidFill>
          <a:ln w="57150" cap="flat" cmpd="sng" algn="ctr">
            <a:solidFill>
              <a:srgbClr val="FFD712"/>
            </a:solidFill>
            <a:prstDash val="solid"/>
            <a:round/>
            <a:headEnd type="oval" w="sm" len="sm"/>
            <a:tailEnd type="oval"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36" name="直線コネクタ 135"/>
          <p:cNvCxnSpPr/>
          <p:nvPr/>
        </p:nvCxnSpPr>
        <p:spPr bwMode="auto">
          <a:xfrm>
            <a:off x="6858697" y="5854221"/>
            <a:ext cx="1353786" cy="0"/>
          </a:xfrm>
          <a:prstGeom prst="line">
            <a:avLst/>
          </a:prstGeom>
          <a:solidFill>
            <a:schemeClr val="bg1"/>
          </a:solidFill>
          <a:ln w="57150" cap="flat" cmpd="sng" algn="ctr">
            <a:solidFill>
              <a:srgbClr val="E80048"/>
            </a:solidFill>
            <a:prstDash val="solid"/>
            <a:round/>
            <a:headEnd type="oval" w="sm" len="sm"/>
            <a:tailEnd type="oval"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37" name="直線コネクタ 136"/>
          <p:cNvCxnSpPr/>
          <p:nvPr/>
        </p:nvCxnSpPr>
        <p:spPr bwMode="auto">
          <a:xfrm>
            <a:off x="6858697" y="3885505"/>
            <a:ext cx="1353786" cy="0"/>
          </a:xfrm>
          <a:prstGeom prst="line">
            <a:avLst/>
          </a:prstGeom>
          <a:solidFill>
            <a:schemeClr val="bg1"/>
          </a:solidFill>
          <a:ln w="25400" cap="flat" cmpd="sng" algn="ctr">
            <a:solidFill>
              <a:srgbClr val="93CDDD"/>
            </a:solidFill>
            <a:prstDash val="solid"/>
            <a:round/>
            <a:headEnd type="oval" w="med" len="med"/>
            <a:tailEnd type="oval"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38" name="直線コネクタ 137"/>
          <p:cNvCxnSpPr/>
          <p:nvPr/>
        </p:nvCxnSpPr>
        <p:spPr bwMode="auto">
          <a:xfrm>
            <a:off x="8540331" y="1196692"/>
            <a:ext cx="0" cy="4820681"/>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39" name="直線コネクタ 138"/>
          <p:cNvCxnSpPr/>
          <p:nvPr/>
        </p:nvCxnSpPr>
        <p:spPr bwMode="auto">
          <a:xfrm>
            <a:off x="8914785" y="1916790"/>
            <a:ext cx="1353786" cy="0"/>
          </a:xfrm>
          <a:prstGeom prst="line">
            <a:avLst/>
          </a:prstGeom>
          <a:solidFill>
            <a:schemeClr val="bg1"/>
          </a:solidFill>
          <a:ln w="25400" cap="flat" cmpd="sng" algn="ctr">
            <a:solidFill>
              <a:schemeClr val="bg1">
                <a:lumMod val="85000"/>
              </a:schemeClr>
            </a:solidFill>
            <a:prstDash val="solid"/>
            <a:round/>
            <a:headEnd type="none" w="med" len="med"/>
            <a:tailEnd type="triangl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40" name="直線コネクタ 139"/>
          <p:cNvCxnSpPr/>
          <p:nvPr/>
        </p:nvCxnSpPr>
        <p:spPr bwMode="auto">
          <a:xfrm>
            <a:off x="8914785" y="2310533"/>
            <a:ext cx="1353786" cy="0"/>
          </a:xfrm>
          <a:prstGeom prst="line">
            <a:avLst/>
          </a:prstGeom>
          <a:solidFill>
            <a:schemeClr val="bg1"/>
          </a:solidFill>
          <a:ln w="25400" cap="flat" cmpd="sng" algn="ctr">
            <a:solidFill>
              <a:srgbClr val="808080"/>
            </a:solidFill>
            <a:prstDash val="solid"/>
            <a:round/>
            <a:headEnd type="none" w="med" len="med"/>
            <a:tailEnd type="triangl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41" name="直線コネクタ 140"/>
          <p:cNvCxnSpPr/>
          <p:nvPr/>
        </p:nvCxnSpPr>
        <p:spPr bwMode="auto">
          <a:xfrm>
            <a:off x="8914785" y="4279248"/>
            <a:ext cx="1353786" cy="0"/>
          </a:xfrm>
          <a:prstGeom prst="line">
            <a:avLst/>
          </a:prstGeom>
          <a:solidFill>
            <a:schemeClr val="bg1"/>
          </a:solidFill>
          <a:ln w="25400" cap="flat" cmpd="sng" algn="ctr">
            <a:solidFill>
              <a:srgbClr val="65A9DC"/>
            </a:solidFill>
            <a:prstDash val="solid"/>
            <a:round/>
            <a:headEnd type="none" w="med" len="med"/>
            <a:tailEnd type="triangl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42" name="直線コネクタ 141"/>
          <p:cNvCxnSpPr/>
          <p:nvPr/>
        </p:nvCxnSpPr>
        <p:spPr bwMode="auto">
          <a:xfrm>
            <a:off x="8914785" y="4672991"/>
            <a:ext cx="1353786" cy="0"/>
          </a:xfrm>
          <a:prstGeom prst="line">
            <a:avLst/>
          </a:prstGeom>
          <a:solidFill>
            <a:schemeClr val="bg1"/>
          </a:solidFill>
          <a:ln w="25400" cap="flat" cmpd="sng" algn="ctr">
            <a:solidFill>
              <a:srgbClr val="3070AD"/>
            </a:solidFill>
            <a:prstDash val="solid"/>
            <a:round/>
            <a:headEnd type="none" w="med" len="med"/>
            <a:tailEnd type="triangl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43" name="直線コネクタ 142"/>
          <p:cNvCxnSpPr/>
          <p:nvPr/>
        </p:nvCxnSpPr>
        <p:spPr bwMode="auto">
          <a:xfrm>
            <a:off x="8914785" y="5066734"/>
            <a:ext cx="1353786" cy="0"/>
          </a:xfrm>
          <a:prstGeom prst="line">
            <a:avLst/>
          </a:prstGeom>
          <a:solidFill>
            <a:schemeClr val="bg1"/>
          </a:solidFill>
          <a:ln w="57150" cap="flat" cmpd="sng" algn="ctr">
            <a:solidFill>
              <a:srgbClr val="D9E136"/>
            </a:solidFill>
            <a:prstDash val="solid"/>
            <a:round/>
            <a:headEnd type="none" w="sm" len="sm"/>
            <a:tailEnd type="triangl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44" name="直線コネクタ 143"/>
          <p:cNvCxnSpPr/>
          <p:nvPr/>
        </p:nvCxnSpPr>
        <p:spPr bwMode="auto">
          <a:xfrm>
            <a:off x="8914785" y="5460477"/>
            <a:ext cx="1353786" cy="0"/>
          </a:xfrm>
          <a:prstGeom prst="line">
            <a:avLst/>
          </a:prstGeom>
          <a:solidFill>
            <a:schemeClr val="bg1"/>
          </a:solidFill>
          <a:ln w="57150" cap="flat" cmpd="sng" algn="ctr">
            <a:solidFill>
              <a:srgbClr val="FFD712"/>
            </a:solidFill>
            <a:prstDash val="solid"/>
            <a:round/>
            <a:headEnd type="none" w="sm" len="sm"/>
            <a:tailEnd type="triangl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45" name="直線コネクタ 144"/>
          <p:cNvCxnSpPr/>
          <p:nvPr/>
        </p:nvCxnSpPr>
        <p:spPr bwMode="auto">
          <a:xfrm>
            <a:off x="8914785" y="5854221"/>
            <a:ext cx="1353786" cy="0"/>
          </a:xfrm>
          <a:prstGeom prst="line">
            <a:avLst/>
          </a:prstGeom>
          <a:solidFill>
            <a:schemeClr val="bg1"/>
          </a:solidFill>
          <a:ln w="57150" cap="flat" cmpd="sng" algn="ctr">
            <a:solidFill>
              <a:srgbClr val="E80048"/>
            </a:solidFill>
            <a:prstDash val="solid"/>
            <a:round/>
            <a:headEnd type="none" w="sm" len="sm"/>
            <a:tailEnd type="triangl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46" name="直線コネクタ 145"/>
          <p:cNvCxnSpPr/>
          <p:nvPr/>
        </p:nvCxnSpPr>
        <p:spPr bwMode="auto">
          <a:xfrm>
            <a:off x="8914785" y="3885505"/>
            <a:ext cx="1353786" cy="0"/>
          </a:xfrm>
          <a:prstGeom prst="line">
            <a:avLst/>
          </a:prstGeom>
          <a:solidFill>
            <a:schemeClr val="bg1"/>
          </a:solidFill>
          <a:ln w="25400" cap="flat" cmpd="sng" algn="ctr">
            <a:solidFill>
              <a:srgbClr val="93CDDD"/>
            </a:solidFill>
            <a:prstDash val="solid"/>
            <a:round/>
            <a:headEnd type="none" w="med" len="med"/>
            <a:tailEnd type="triangl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47" name="直線コネクタ 146"/>
          <p:cNvCxnSpPr/>
          <p:nvPr/>
        </p:nvCxnSpPr>
        <p:spPr bwMode="auto">
          <a:xfrm>
            <a:off x="4863007" y="4279248"/>
            <a:ext cx="1261186" cy="0"/>
          </a:xfrm>
          <a:prstGeom prst="line">
            <a:avLst/>
          </a:prstGeom>
          <a:solidFill>
            <a:schemeClr val="bg1"/>
          </a:solidFill>
          <a:ln w="25400" cap="flat" cmpd="sng" algn="ctr">
            <a:solidFill>
              <a:srgbClr val="65A9DC"/>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48" name="直線コネクタ 147"/>
          <p:cNvCxnSpPr/>
          <p:nvPr/>
        </p:nvCxnSpPr>
        <p:spPr bwMode="auto">
          <a:xfrm>
            <a:off x="4863007" y="4672991"/>
            <a:ext cx="1261186" cy="0"/>
          </a:xfrm>
          <a:prstGeom prst="line">
            <a:avLst/>
          </a:prstGeom>
          <a:solidFill>
            <a:schemeClr val="bg1"/>
          </a:solidFill>
          <a:ln w="25400" cap="flat" cmpd="sng" algn="ctr">
            <a:solidFill>
              <a:srgbClr val="125BA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49" name="直線コネクタ 148"/>
          <p:cNvCxnSpPr/>
          <p:nvPr/>
        </p:nvCxnSpPr>
        <p:spPr bwMode="auto">
          <a:xfrm>
            <a:off x="4863007" y="3885505"/>
            <a:ext cx="1261186" cy="0"/>
          </a:xfrm>
          <a:prstGeom prst="line">
            <a:avLst/>
          </a:prstGeom>
          <a:solidFill>
            <a:schemeClr val="bg1"/>
          </a:solidFill>
          <a:ln w="25400" cap="flat" cmpd="sng" algn="ctr">
            <a:solidFill>
              <a:srgbClr val="93CDDD"/>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50" name="直線コネクタ 149"/>
          <p:cNvCxnSpPr/>
          <p:nvPr/>
        </p:nvCxnSpPr>
        <p:spPr bwMode="auto">
          <a:xfrm>
            <a:off x="6858697" y="3098019"/>
            <a:ext cx="1353786" cy="0"/>
          </a:xfrm>
          <a:prstGeom prst="line">
            <a:avLst/>
          </a:prstGeom>
          <a:solidFill>
            <a:schemeClr val="bg1"/>
          </a:solidFill>
          <a:ln w="25400" cap="flat" cmpd="sng" algn="ctr">
            <a:solidFill>
              <a:srgbClr val="E95513"/>
            </a:solidFill>
            <a:prstDash val="solid"/>
            <a:round/>
            <a:headEnd type="oval" w="med" len="med"/>
            <a:tailEnd type="oval"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51" name="直線コネクタ 150"/>
          <p:cNvCxnSpPr/>
          <p:nvPr/>
        </p:nvCxnSpPr>
        <p:spPr bwMode="auto">
          <a:xfrm>
            <a:off x="6858697" y="3491762"/>
            <a:ext cx="1353786" cy="0"/>
          </a:xfrm>
          <a:prstGeom prst="line">
            <a:avLst/>
          </a:prstGeom>
          <a:solidFill>
            <a:schemeClr val="bg1"/>
          </a:solidFill>
          <a:ln w="25400" cap="flat" cmpd="sng" algn="ctr">
            <a:solidFill>
              <a:srgbClr val="E51373"/>
            </a:solidFill>
            <a:prstDash val="solid"/>
            <a:round/>
            <a:headEnd type="oval" w="med" len="med"/>
            <a:tailEnd type="oval"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52" name="直線コネクタ 151"/>
          <p:cNvCxnSpPr/>
          <p:nvPr/>
        </p:nvCxnSpPr>
        <p:spPr bwMode="auto">
          <a:xfrm>
            <a:off x="6858697" y="2704276"/>
            <a:ext cx="1353786" cy="0"/>
          </a:xfrm>
          <a:prstGeom prst="line">
            <a:avLst/>
          </a:prstGeom>
          <a:solidFill>
            <a:schemeClr val="bg1"/>
          </a:solidFill>
          <a:ln w="25400" cap="flat" cmpd="sng" algn="ctr">
            <a:solidFill>
              <a:srgbClr val="F7B52C"/>
            </a:solidFill>
            <a:prstDash val="solid"/>
            <a:round/>
            <a:headEnd type="oval" w="med" len="med"/>
            <a:tailEnd type="oval"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53" name="直線コネクタ 152"/>
          <p:cNvCxnSpPr/>
          <p:nvPr/>
        </p:nvCxnSpPr>
        <p:spPr bwMode="auto">
          <a:xfrm>
            <a:off x="8914785" y="3098019"/>
            <a:ext cx="1353786" cy="0"/>
          </a:xfrm>
          <a:prstGeom prst="line">
            <a:avLst/>
          </a:prstGeom>
          <a:solidFill>
            <a:schemeClr val="bg1"/>
          </a:solidFill>
          <a:ln w="25400" cap="flat" cmpd="sng" algn="ctr">
            <a:solidFill>
              <a:srgbClr val="E95513"/>
            </a:solidFill>
            <a:prstDash val="solid"/>
            <a:round/>
            <a:headEnd type="none" w="med" len="med"/>
            <a:tailEnd type="triangl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54" name="直線コネクタ 153"/>
          <p:cNvCxnSpPr/>
          <p:nvPr/>
        </p:nvCxnSpPr>
        <p:spPr bwMode="auto">
          <a:xfrm>
            <a:off x="8914785" y="3491762"/>
            <a:ext cx="1353786" cy="0"/>
          </a:xfrm>
          <a:prstGeom prst="line">
            <a:avLst/>
          </a:prstGeom>
          <a:solidFill>
            <a:schemeClr val="bg1"/>
          </a:solidFill>
          <a:ln w="25400" cap="flat" cmpd="sng" algn="ctr">
            <a:solidFill>
              <a:srgbClr val="E51373"/>
            </a:solidFill>
            <a:prstDash val="solid"/>
            <a:round/>
            <a:headEnd type="none" w="med" len="med"/>
            <a:tailEnd type="triangl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55" name="直線コネクタ 154"/>
          <p:cNvCxnSpPr/>
          <p:nvPr/>
        </p:nvCxnSpPr>
        <p:spPr bwMode="auto">
          <a:xfrm>
            <a:off x="8914785" y="2704276"/>
            <a:ext cx="1353786" cy="0"/>
          </a:xfrm>
          <a:prstGeom prst="line">
            <a:avLst/>
          </a:prstGeom>
          <a:solidFill>
            <a:schemeClr val="bg1"/>
          </a:solidFill>
          <a:ln w="25400" cap="flat" cmpd="sng" algn="ctr">
            <a:solidFill>
              <a:srgbClr val="F7B52C"/>
            </a:solidFill>
            <a:prstDash val="solid"/>
            <a:round/>
            <a:headEnd type="none" w="med" len="med"/>
            <a:tailEnd type="triangl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3" name="正方形/長方形 2"/>
          <p:cNvSpPr/>
          <p:nvPr/>
        </p:nvSpPr>
        <p:spPr bwMode="auto">
          <a:xfrm>
            <a:off x="1926046" y="2498319"/>
            <a:ext cx="2223095" cy="514433"/>
          </a:xfrm>
          <a:prstGeom prst="rect">
            <a:avLst/>
          </a:prstGeom>
          <a:solidFill>
            <a:srgbClr val="C9E3F3"/>
          </a:solidFill>
          <a:ln w="6350" cap="flat" cmpd="sng" algn="ctr">
            <a:solidFill>
              <a:srgbClr val="79A1DD"/>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algn="ctr"/>
            <a:endParaRPr lang="ja-JP" altLang="en-US" sz="1050" dirty="0">
              <a:solidFill>
                <a:srgbClr val="000000"/>
              </a:solidFill>
              <a:cs typeface="Arial"/>
            </a:endParaRPr>
          </a:p>
        </p:txBody>
      </p:sp>
      <p:sp>
        <p:nvSpPr>
          <p:cNvPr id="55" name="正方形/長方形 54"/>
          <p:cNvSpPr/>
          <p:nvPr/>
        </p:nvSpPr>
        <p:spPr bwMode="auto">
          <a:xfrm>
            <a:off x="1919421" y="3079847"/>
            <a:ext cx="2223095" cy="514433"/>
          </a:xfrm>
          <a:prstGeom prst="rect">
            <a:avLst/>
          </a:prstGeom>
          <a:solidFill>
            <a:srgbClr val="FFF2B3"/>
          </a:solidFill>
          <a:ln w="6350" cap="flat" cmpd="sng" algn="ctr">
            <a:solidFill>
              <a:srgbClr val="F6CD00"/>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algn="ctr"/>
            <a:endParaRPr lang="ja-JP" altLang="en-US" sz="1050" dirty="0">
              <a:solidFill>
                <a:srgbClr val="000000"/>
              </a:solidFill>
              <a:cs typeface="Arial"/>
            </a:endParaRPr>
          </a:p>
        </p:txBody>
      </p:sp>
      <p:sp>
        <p:nvSpPr>
          <p:cNvPr id="71" name="正方形/長方形 70"/>
          <p:cNvSpPr/>
          <p:nvPr/>
        </p:nvSpPr>
        <p:spPr bwMode="auto">
          <a:xfrm>
            <a:off x="1926046" y="3661375"/>
            <a:ext cx="2223095" cy="514433"/>
          </a:xfrm>
          <a:prstGeom prst="rect">
            <a:avLst/>
          </a:prstGeom>
          <a:solidFill>
            <a:srgbClr val="EAEEA0"/>
          </a:solidFill>
          <a:ln w="6350" cap="flat" cmpd="sng" algn="ctr">
            <a:solidFill>
              <a:schemeClr val="bg1">
                <a:lumMod val="7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algn="ctr"/>
            <a:endParaRPr lang="ja-JP" altLang="en-US" sz="1050" dirty="0">
              <a:solidFill>
                <a:srgbClr val="000000"/>
              </a:solidFill>
              <a:cs typeface="Arial"/>
            </a:endParaRPr>
          </a:p>
        </p:txBody>
      </p:sp>
      <p:sp>
        <p:nvSpPr>
          <p:cNvPr id="73" name="正方形/長方形 72"/>
          <p:cNvSpPr/>
          <p:nvPr/>
        </p:nvSpPr>
        <p:spPr bwMode="auto">
          <a:xfrm>
            <a:off x="1919421" y="4242903"/>
            <a:ext cx="2223095" cy="514433"/>
          </a:xfrm>
          <a:prstGeom prst="rect">
            <a:avLst/>
          </a:prstGeom>
          <a:solidFill>
            <a:srgbClr val="FFEBF2"/>
          </a:solidFill>
          <a:ln w="6350" cap="flat" cmpd="sng" algn="ctr">
            <a:solidFill>
              <a:srgbClr val="F3A7C2"/>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algn="ctr"/>
            <a:endParaRPr lang="en-US" altLang="ja-JP" sz="1050" dirty="0">
              <a:solidFill>
                <a:srgbClr val="000000"/>
              </a:solidFill>
              <a:cs typeface="Arial"/>
            </a:endParaRPr>
          </a:p>
        </p:txBody>
      </p:sp>
      <p:sp>
        <p:nvSpPr>
          <p:cNvPr id="74" name="正方形/長方形 73"/>
          <p:cNvSpPr/>
          <p:nvPr/>
        </p:nvSpPr>
        <p:spPr bwMode="auto">
          <a:xfrm>
            <a:off x="1919421" y="5405959"/>
            <a:ext cx="1051195" cy="514433"/>
          </a:xfrm>
          <a:prstGeom prst="rect">
            <a:avLst/>
          </a:prstGeom>
          <a:solidFill>
            <a:srgbClr val="E8E8E8"/>
          </a:solidFill>
          <a:ln w="19050" cap="flat" cmpd="sng" algn="ctr">
            <a:solidFill>
              <a:srgbClr val="D9D9D9"/>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a:endParaRPr lang="ja-JP" altLang="en-US" sz="1050" dirty="0">
              <a:latin typeface="+mn-ea"/>
            </a:endParaRPr>
          </a:p>
        </p:txBody>
      </p:sp>
      <p:sp>
        <p:nvSpPr>
          <p:cNvPr id="96" name="正方形/長方形 95"/>
          <p:cNvSpPr/>
          <p:nvPr/>
        </p:nvSpPr>
        <p:spPr bwMode="auto">
          <a:xfrm>
            <a:off x="1919421" y="1916791"/>
            <a:ext cx="1051194" cy="514433"/>
          </a:xfrm>
          <a:prstGeom prst="rect">
            <a:avLst/>
          </a:prstGeom>
          <a:solidFill>
            <a:srgbClr val="FFFFFF"/>
          </a:solidFill>
          <a:ln w="28575" cap="flat" cmpd="sng" algn="ctr">
            <a:solidFill>
              <a:srgbClr val="A6A6A6"/>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a:endParaRPr lang="ja-JP" altLang="en-US">
              <a:latin typeface="HGP創英角ｺﾞｼｯｸUB" pitchFamily="50" charset="-128"/>
              <a:ea typeface="HGP創英角ｺﾞｼｯｸUB" pitchFamily="50" charset="-128"/>
            </a:endParaRPr>
          </a:p>
        </p:txBody>
      </p:sp>
      <p:sp>
        <p:nvSpPr>
          <p:cNvPr id="32" name="正方形/長方形 31"/>
          <p:cNvSpPr/>
          <p:nvPr/>
        </p:nvSpPr>
        <p:spPr bwMode="auto">
          <a:xfrm>
            <a:off x="3097947" y="1916791"/>
            <a:ext cx="1051194" cy="514433"/>
          </a:xfrm>
          <a:prstGeom prst="rect">
            <a:avLst/>
          </a:prstGeom>
          <a:solidFill>
            <a:srgbClr val="E8E8E8"/>
          </a:solidFill>
          <a:ln w="19050" cap="flat" cmpd="sng" algn="ctr">
            <a:solidFill>
              <a:srgbClr val="D9D9D9"/>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a:endParaRPr lang="ja-JP" altLang="en-US">
              <a:latin typeface="+mn-ea"/>
            </a:endParaRPr>
          </a:p>
        </p:txBody>
      </p:sp>
      <p:sp>
        <p:nvSpPr>
          <p:cNvPr id="156" name="正方形/長方形 155"/>
          <p:cNvSpPr/>
          <p:nvPr/>
        </p:nvSpPr>
        <p:spPr bwMode="auto">
          <a:xfrm>
            <a:off x="1925039" y="4824431"/>
            <a:ext cx="2223095" cy="514433"/>
          </a:xfrm>
          <a:prstGeom prst="rect">
            <a:avLst/>
          </a:prstGeom>
          <a:solidFill>
            <a:srgbClr val="D3EDE3"/>
          </a:solidFill>
          <a:ln w="6350" cap="flat" cmpd="sng" algn="ctr">
            <a:solidFill>
              <a:srgbClr val="85CDB2"/>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algn="ctr"/>
            <a:endParaRPr lang="ja-JP" altLang="en-US" sz="1050" dirty="0">
              <a:solidFill>
                <a:srgbClr val="333333"/>
              </a:solidFill>
              <a:cs typeface="Arial"/>
            </a:endParaRPr>
          </a:p>
        </p:txBody>
      </p:sp>
      <p:sp>
        <p:nvSpPr>
          <p:cNvPr id="159" name="テキスト ボックス 158"/>
          <p:cNvSpPr txBox="1"/>
          <p:nvPr/>
        </p:nvSpPr>
        <p:spPr>
          <a:xfrm>
            <a:off x="3358084" y="1803978"/>
            <a:ext cx="577616" cy="245230"/>
          </a:xfrm>
          <a:prstGeom prst="rect">
            <a:avLst/>
          </a:prstGeom>
          <a:solidFill>
            <a:srgbClr val="3D88AD"/>
          </a:solidFill>
          <a:ln w="381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defPPr>
              <a:defRPr lang="ja-JP"/>
            </a:defPPr>
            <a:lvl1pPr algn="ctr">
              <a:defRPr sz="800">
                <a:solidFill>
                  <a:srgbClr val="FFFFFF"/>
                </a:solidFill>
                <a:cs typeface="Arial"/>
              </a:defRPr>
            </a:lvl1pPr>
          </a:lstStyle>
          <a:p>
            <a:r>
              <a:rPr lang="ja-JP" altLang="en-US" sz="1000" dirty="0"/>
              <a:t>ゾーン</a:t>
            </a:r>
            <a:endParaRPr lang="ja-JP" altLang="en-US" dirty="0"/>
          </a:p>
        </p:txBody>
      </p:sp>
      <p:sp>
        <p:nvSpPr>
          <p:cNvPr id="60" name="正方形/長方形 59"/>
          <p:cNvSpPr/>
          <p:nvPr/>
        </p:nvSpPr>
        <p:spPr bwMode="auto">
          <a:xfrm>
            <a:off x="2053802" y="1807825"/>
            <a:ext cx="792110" cy="217930"/>
          </a:xfrm>
          <a:prstGeom prst="rect">
            <a:avLst/>
          </a:prstGeom>
          <a:solidFill>
            <a:srgbClr val="254061"/>
          </a:solidFill>
          <a:ln w="381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fontAlgn="base">
              <a:spcBef>
                <a:spcPct val="0"/>
              </a:spcBef>
              <a:spcAft>
                <a:spcPct val="0"/>
              </a:spcAft>
            </a:pPr>
            <a:endParaRPr lang="ja-JP" altLang="en-US" sz="2800" b="1">
              <a:latin typeface="HGP創英角ｺﾞｼｯｸUB" pitchFamily="50" charset="-128"/>
              <a:ea typeface="HGP創英角ｺﾞｼｯｸUB" pitchFamily="50" charset="-128"/>
            </a:endParaRPr>
          </a:p>
        </p:txBody>
      </p:sp>
      <p:sp>
        <p:nvSpPr>
          <p:cNvPr id="61" name="テキスト ボックス 60"/>
          <p:cNvSpPr txBox="1"/>
          <p:nvPr/>
        </p:nvSpPr>
        <p:spPr>
          <a:xfrm>
            <a:off x="2007371" y="1803978"/>
            <a:ext cx="863854" cy="253916"/>
          </a:xfrm>
          <a:prstGeom prst="rect">
            <a:avLst/>
          </a:prstGeom>
          <a:solidFill>
            <a:schemeClr val="bg1"/>
          </a:solidFill>
          <a:ln w="38100" cap="flat" cmpd="sng" algn="ctr">
            <a:solidFill>
              <a:srgbClr val="A6A6A6"/>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defPPr>
              <a:defRPr lang="ja-JP"/>
            </a:defPPr>
            <a:lvl1pPr lvl="0" algn="ctr">
              <a:defRPr sz="1000">
                <a:solidFill>
                  <a:schemeClr val="tx1">
                    <a:lumMod val="75000"/>
                    <a:lumOff val="25000"/>
                  </a:schemeClr>
                </a:solidFill>
                <a:cs typeface="Arial"/>
              </a:defRPr>
            </a:lvl1pPr>
          </a:lstStyle>
          <a:p>
            <a:r>
              <a:rPr lang="ja-JP" altLang="en-US" dirty="0"/>
              <a:t>リージョン</a:t>
            </a:r>
            <a:endParaRPr lang="en-US" altLang="ja-JP" dirty="0"/>
          </a:p>
        </p:txBody>
      </p:sp>
      <p:sp>
        <p:nvSpPr>
          <p:cNvPr id="88" name="正方形/長方形 87"/>
          <p:cNvSpPr/>
          <p:nvPr/>
        </p:nvSpPr>
        <p:spPr bwMode="auto">
          <a:xfrm>
            <a:off x="3097948" y="5405959"/>
            <a:ext cx="1044725" cy="514433"/>
          </a:xfrm>
          <a:prstGeom prst="rect">
            <a:avLst/>
          </a:prstGeom>
          <a:noFill/>
          <a:ln w="38100">
            <a:solidFill>
              <a:srgbClr val="E80048"/>
            </a:solidFill>
            <a:prstDash val="sysDash"/>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Tree>
    <p:extLst>
      <p:ext uri="{BB962C8B-B14F-4D97-AF65-F5344CB8AC3E}">
        <p14:creationId xmlns:p14="http://schemas.microsoft.com/office/powerpoint/2010/main" val="21687877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1"/>
          </p:nvPr>
        </p:nvSpPr>
        <p:spPr/>
        <p:txBody>
          <a:bodyPr/>
          <a:lstStyle/>
          <a:p>
            <a:fld id="{7257D9C0-B110-47DA-B98B-D8B9C94636C2}" type="slidenum">
              <a:rPr lang="ja-JP" altLang="en-US" smtClean="0"/>
              <a:pPr/>
              <a:t>31</a:t>
            </a:fld>
            <a:endParaRPr lang="ja-JP" altLang="en-US" dirty="0"/>
          </a:p>
        </p:txBody>
      </p:sp>
      <p:sp>
        <p:nvSpPr>
          <p:cNvPr id="6" name="タイトル 5"/>
          <p:cNvSpPr>
            <a:spLocks noGrp="1"/>
          </p:cNvSpPr>
          <p:nvPr>
            <p:ph type="title"/>
          </p:nvPr>
        </p:nvSpPr>
        <p:spPr/>
        <p:txBody>
          <a:bodyPr/>
          <a:lstStyle/>
          <a:p>
            <a:r>
              <a:rPr lang="en-US" altLang="ja-JP"/>
              <a:t>Example</a:t>
            </a:r>
            <a:br>
              <a:rPr lang="ja-JP" altLang="ja-JP"/>
            </a:br>
            <a:br>
              <a:rPr lang="en-US" altLang="ja-JP"/>
            </a:br>
            <a:br>
              <a:rPr lang="en-US" altLang="ja-JP"/>
            </a:br>
            <a:endParaRPr lang="ja-JP" altLang="en-US" dirty="0"/>
          </a:p>
        </p:txBody>
      </p:sp>
      <p:sp>
        <p:nvSpPr>
          <p:cNvPr id="5" name="テキスト ボックス 4"/>
          <p:cNvSpPr txBox="1"/>
          <p:nvPr/>
        </p:nvSpPr>
        <p:spPr>
          <a:xfrm>
            <a:off x="705546" y="2924930"/>
            <a:ext cx="8425170" cy="261610"/>
          </a:xfrm>
          <a:prstGeom prst="rect">
            <a:avLst/>
          </a:prstGeom>
          <a:noFill/>
        </p:spPr>
        <p:txBody>
          <a:bodyPr wrap="square" rtlCol="0">
            <a:spAutoFit/>
          </a:bodyPr>
          <a:lstStyle/>
          <a:p>
            <a:pPr>
              <a:lnSpc>
                <a:spcPct val="150000"/>
              </a:lnSpc>
            </a:pPr>
            <a:r>
              <a:rPr lang="ja-JP" altLang="en-US" sz="800" dirty="0"/>
              <a:t>これまでに掲載したアイコン</a:t>
            </a:r>
            <a:r>
              <a:rPr lang="en-US" altLang="ja-JP" sz="800" dirty="0"/>
              <a:t>/</a:t>
            </a:r>
            <a:r>
              <a:rPr lang="ja-JP" altLang="en-US" sz="800" dirty="0"/>
              <a:t>シンボルを使った、構成図の作成例です。</a:t>
            </a:r>
            <a:endParaRPr lang="en-US" altLang="ja-JP" sz="800" dirty="0"/>
          </a:p>
        </p:txBody>
      </p:sp>
    </p:spTree>
    <p:extLst>
      <p:ext uri="{BB962C8B-B14F-4D97-AF65-F5344CB8AC3E}">
        <p14:creationId xmlns:p14="http://schemas.microsoft.com/office/powerpoint/2010/main" val="32151434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正方形/長方形 132"/>
          <p:cNvSpPr/>
          <p:nvPr/>
        </p:nvSpPr>
        <p:spPr bwMode="auto">
          <a:xfrm>
            <a:off x="6064905" y="3084728"/>
            <a:ext cx="4045707" cy="2571547"/>
          </a:xfrm>
          <a:prstGeom prst="rect">
            <a:avLst/>
          </a:prstGeom>
          <a:solidFill>
            <a:srgbClr val="E8E8E8"/>
          </a:solidFill>
          <a:ln w="19050" cap="flat" cmpd="sng" algn="ctr">
            <a:solidFill>
              <a:srgbClr val="D9D9D9"/>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a:endParaRPr lang="ja-JP" altLang="en-US" sz="1050">
              <a:latin typeface="+mn-ea"/>
            </a:endParaRPr>
          </a:p>
        </p:txBody>
      </p:sp>
      <p:sp>
        <p:nvSpPr>
          <p:cNvPr id="137" name="正方形/長方形 136"/>
          <p:cNvSpPr/>
          <p:nvPr/>
        </p:nvSpPr>
        <p:spPr bwMode="auto">
          <a:xfrm>
            <a:off x="8275537" y="3084728"/>
            <a:ext cx="1843302" cy="2571547"/>
          </a:xfrm>
          <a:prstGeom prst="rect">
            <a:avLst/>
          </a:prstGeom>
          <a:solidFill>
            <a:srgbClr val="D3EDE3"/>
          </a:solidFill>
          <a:ln w="6350" cap="flat" cmpd="sng" algn="ctr">
            <a:solidFill>
              <a:srgbClr val="85CDB2"/>
            </a:solidFill>
            <a:prstDash val="sysDot"/>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algn="ctr"/>
            <a:endParaRPr lang="ja-JP" altLang="en-US" sz="1050">
              <a:solidFill>
                <a:srgbClr val="333333"/>
              </a:solidFill>
              <a:cs typeface="Arial"/>
            </a:endParaRPr>
          </a:p>
        </p:txBody>
      </p:sp>
      <p:sp>
        <p:nvSpPr>
          <p:cNvPr id="46" name="正方形/長方形 45"/>
          <p:cNvSpPr/>
          <p:nvPr/>
        </p:nvSpPr>
        <p:spPr bwMode="auto">
          <a:xfrm>
            <a:off x="8275537" y="1423482"/>
            <a:ext cx="1839602" cy="1338363"/>
          </a:xfrm>
          <a:prstGeom prst="rect">
            <a:avLst/>
          </a:prstGeom>
          <a:solidFill>
            <a:srgbClr val="E8E8E8"/>
          </a:solidFill>
          <a:ln w="19050" cap="flat" cmpd="sng" algn="ctr">
            <a:solidFill>
              <a:srgbClr val="D9D9D9"/>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a:endParaRPr lang="ja-JP" altLang="en-US" sz="1050">
              <a:latin typeface="+mn-ea"/>
            </a:endParaRPr>
          </a:p>
        </p:txBody>
      </p:sp>
      <p:sp>
        <p:nvSpPr>
          <p:cNvPr id="2" name="タイトル 1"/>
          <p:cNvSpPr>
            <a:spLocks noGrp="1"/>
          </p:cNvSpPr>
          <p:nvPr>
            <p:ph type="title"/>
          </p:nvPr>
        </p:nvSpPr>
        <p:spPr/>
        <p:txBody>
          <a:bodyPr/>
          <a:lstStyle/>
          <a:p>
            <a:r>
              <a:rPr lang="en-US" altLang="ja-JP"/>
              <a:t>Example</a:t>
            </a:r>
            <a:endParaRPr lang="en-US" altLang="ja-JP" dirty="0"/>
          </a:p>
        </p:txBody>
      </p:sp>
      <p:sp>
        <p:nvSpPr>
          <p:cNvPr id="3" name="スライド番号プレースホルダー 2"/>
          <p:cNvSpPr>
            <a:spLocks noGrp="1"/>
          </p:cNvSpPr>
          <p:nvPr>
            <p:ph type="sldNum" sz="quarter" idx="12"/>
          </p:nvPr>
        </p:nvSpPr>
        <p:spPr/>
        <p:txBody>
          <a:bodyPr/>
          <a:lstStyle/>
          <a:p>
            <a:fld id="{7257D9C0-B110-47DA-B98B-D8B9C94636C2}" type="slidenum">
              <a:rPr lang="ja-JP" altLang="en-US" smtClean="0"/>
              <a:pPr/>
              <a:t>32</a:t>
            </a:fld>
            <a:endParaRPr lang="ja-JP" altLang="en-US" dirty="0"/>
          </a:p>
        </p:txBody>
      </p:sp>
      <p:sp>
        <p:nvSpPr>
          <p:cNvPr id="114" name="テキスト ボックス 113"/>
          <p:cNvSpPr txBox="1"/>
          <p:nvPr/>
        </p:nvSpPr>
        <p:spPr>
          <a:xfrm>
            <a:off x="2151392" y="1172066"/>
            <a:ext cx="640926" cy="253916"/>
          </a:xfrm>
          <a:prstGeom prst="rect">
            <a:avLst/>
          </a:prstGeom>
          <a:noFill/>
        </p:spPr>
        <p:txBody>
          <a:bodyPr wrap="square" rtlCol="0">
            <a:spAutoFit/>
          </a:bodyPr>
          <a:lstStyle/>
          <a:p>
            <a:r>
              <a:rPr lang="ja-JP" altLang="en-US" sz="1050" b="1" dirty="0"/>
              <a:t>例</a:t>
            </a:r>
            <a:r>
              <a:rPr lang="en-US" altLang="ja-JP" sz="1050" b="1" dirty="0"/>
              <a:t>1</a:t>
            </a:r>
            <a:endParaRPr lang="ja-JP" altLang="ja-JP" sz="1050" b="1" dirty="0"/>
          </a:p>
        </p:txBody>
      </p:sp>
      <p:pic>
        <p:nvPicPr>
          <p:cNvPr id="89" name="図 8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23549" y="3755580"/>
            <a:ext cx="706032" cy="279365"/>
          </a:xfrm>
          <a:prstGeom prst="rect">
            <a:avLst/>
          </a:prstGeom>
        </p:spPr>
      </p:pic>
      <p:pic>
        <p:nvPicPr>
          <p:cNvPr id="90" name="図 8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87655" y="3755581"/>
            <a:ext cx="706032" cy="279365"/>
          </a:xfrm>
          <a:prstGeom prst="rect">
            <a:avLst/>
          </a:prstGeom>
        </p:spPr>
      </p:pic>
      <p:pic>
        <p:nvPicPr>
          <p:cNvPr id="92" name="図 9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79470" y="3755580"/>
            <a:ext cx="706032" cy="279365"/>
          </a:xfrm>
          <a:prstGeom prst="rect">
            <a:avLst/>
          </a:prstGeom>
        </p:spPr>
      </p:pic>
      <p:pic>
        <p:nvPicPr>
          <p:cNvPr id="93" name="図 9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37328" y="3755581"/>
            <a:ext cx="706032" cy="279365"/>
          </a:xfrm>
          <a:prstGeom prst="rect">
            <a:avLst/>
          </a:prstGeom>
        </p:spPr>
      </p:pic>
      <p:pic>
        <p:nvPicPr>
          <p:cNvPr id="115" name="図 1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20431" y="4749754"/>
            <a:ext cx="704762" cy="355556"/>
          </a:xfrm>
          <a:prstGeom prst="rect">
            <a:avLst/>
          </a:prstGeom>
        </p:spPr>
      </p:pic>
      <p:pic>
        <p:nvPicPr>
          <p:cNvPr id="106" name="図 10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29566" y="4842003"/>
            <a:ext cx="253701" cy="336864"/>
          </a:xfrm>
          <a:prstGeom prst="rect">
            <a:avLst/>
          </a:prstGeom>
        </p:spPr>
      </p:pic>
      <p:pic>
        <p:nvPicPr>
          <p:cNvPr id="116" name="図 1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23654" y="4749754"/>
            <a:ext cx="704762" cy="355556"/>
          </a:xfrm>
          <a:prstGeom prst="rect">
            <a:avLst/>
          </a:prstGeom>
        </p:spPr>
      </p:pic>
      <p:pic>
        <p:nvPicPr>
          <p:cNvPr id="105" name="図 10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205715" y="4850018"/>
            <a:ext cx="327985" cy="379232"/>
          </a:xfrm>
          <a:prstGeom prst="rect">
            <a:avLst/>
          </a:prstGeom>
        </p:spPr>
      </p:pic>
      <p:pic>
        <p:nvPicPr>
          <p:cNvPr id="118" name="図 1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79470" y="4496906"/>
            <a:ext cx="706032" cy="279365"/>
          </a:xfrm>
          <a:prstGeom prst="rect">
            <a:avLst/>
          </a:prstGeom>
        </p:spPr>
      </p:pic>
      <p:cxnSp>
        <p:nvCxnSpPr>
          <p:cNvPr id="5" name="直線コネクタ 4"/>
          <p:cNvCxnSpPr/>
          <p:nvPr/>
        </p:nvCxnSpPr>
        <p:spPr bwMode="auto">
          <a:xfrm>
            <a:off x="3901591" y="2093248"/>
            <a:ext cx="0" cy="1446447"/>
          </a:xfrm>
          <a:prstGeom prst="line">
            <a:avLst/>
          </a:prstGeom>
          <a:solidFill>
            <a:schemeClr val="bg1"/>
          </a:solidFill>
          <a:ln w="25400"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7" name="カギ線コネクタ 6"/>
          <p:cNvCxnSpPr>
            <a:stCxn id="92" idx="0"/>
            <a:endCxn id="93" idx="0"/>
          </p:cNvCxnSpPr>
          <p:nvPr/>
        </p:nvCxnSpPr>
        <p:spPr bwMode="auto">
          <a:xfrm rot="16200000" flipH="1">
            <a:off x="3911415" y="2476650"/>
            <a:ext cx="1" cy="2557858"/>
          </a:xfrm>
          <a:prstGeom prst="bentConnector3">
            <a:avLst>
              <a:gd name="adj1" fmla="val -22860000000"/>
            </a:avLst>
          </a:prstGeom>
          <a:solidFill>
            <a:schemeClr val="bg1"/>
          </a:solidFill>
          <a:ln w="25400"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9" name="直線コネクタ 8"/>
          <p:cNvCxnSpPr>
            <a:stCxn id="89" idx="0"/>
          </p:cNvCxnSpPr>
          <p:nvPr/>
        </p:nvCxnSpPr>
        <p:spPr bwMode="auto">
          <a:xfrm flipH="1" flipV="1">
            <a:off x="3475159" y="3533449"/>
            <a:ext cx="1406" cy="222131"/>
          </a:xfrm>
          <a:prstGeom prst="line">
            <a:avLst/>
          </a:prstGeom>
          <a:solidFill>
            <a:schemeClr val="bg1"/>
          </a:solidFill>
          <a:ln w="25400"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2" name="直線コネクタ 11"/>
          <p:cNvCxnSpPr>
            <a:stCxn id="90" idx="0"/>
          </p:cNvCxnSpPr>
          <p:nvPr/>
        </p:nvCxnSpPr>
        <p:spPr bwMode="auto">
          <a:xfrm flipH="1" flipV="1">
            <a:off x="4340219" y="3533448"/>
            <a:ext cx="452" cy="222132"/>
          </a:xfrm>
          <a:prstGeom prst="line">
            <a:avLst/>
          </a:prstGeom>
          <a:solidFill>
            <a:schemeClr val="bg1"/>
          </a:solidFill>
          <a:ln w="25400"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0" name="直線コネクタ 19"/>
          <p:cNvCxnSpPr>
            <a:stCxn id="92" idx="2"/>
            <a:endCxn id="118" idx="0"/>
          </p:cNvCxnSpPr>
          <p:nvPr/>
        </p:nvCxnSpPr>
        <p:spPr bwMode="auto">
          <a:xfrm>
            <a:off x="2632486" y="4034945"/>
            <a:ext cx="0" cy="461961"/>
          </a:xfrm>
          <a:prstGeom prst="line">
            <a:avLst/>
          </a:prstGeom>
          <a:solidFill>
            <a:schemeClr val="bg1"/>
          </a:solidFill>
          <a:ln w="25400" cap="flat" cmpd="sng" algn="ctr">
            <a:solidFill>
              <a:srgbClr val="E5E5E5"/>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3" name="カギ線コネクタ 22"/>
          <p:cNvCxnSpPr>
            <a:stCxn id="93" idx="2"/>
          </p:cNvCxnSpPr>
          <p:nvPr/>
        </p:nvCxnSpPr>
        <p:spPr bwMode="auto">
          <a:xfrm rot="5400000">
            <a:off x="3802114" y="2865318"/>
            <a:ext cx="218602" cy="2557859"/>
          </a:xfrm>
          <a:prstGeom prst="bentConnector2">
            <a:avLst/>
          </a:prstGeom>
          <a:solidFill>
            <a:schemeClr val="bg1"/>
          </a:solidFill>
          <a:ln w="25400" cap="flat" cmpd="sng" algn="ctr">
            <a:solidFill>
              <a:srgbClr val="E5E5E5"/>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6" name="直線コネクタ 25"/>
          <p:cNvCxnSpPr>
            <a:stCxn id="89" idx="2"/>
          </p:cNvCxnSpPr>
          <p:nvPr/>
        </p:nvCxnSpPr>
        <p:spPr bwMode="auto">
          <a:xfrm flipH="1">
            <a:off x="3475159" y="4034945"/>
            <a:ext cx="1406" cy="219559"/>
          </a:xfrm>
          <a:prstGeom prst="line">
            <a:avLst/>
          </a:prstGeom>
          <a:solidFill>
            <a:schemeClr val="bg1"/>
          </a:solidFill>
          <a:ln w="25400" cap="flat" cmpd="sng" algn="ctr">
            <a:solidFill>
              <a:srgbClr val="E5E5E5"/>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30" name="直線コネクタ 29"/>
          <p:cNvCxnSpPr>
            <a:stCxn id="90" idx="2"/>
          </p:cNvCxnSpPr>
          <p:nvPr/>
        </p:nvCxnSpPr>
        <p:spPr bwMode="auto">
          <a:xfrm flipH="1">
            <a:off x="4340219" y="4034946"/>
            <a:ext cx="453" cy="230979"/>
          </a:xfrm>
          <a:prstGeom prst="line">
            <a:avLst/>
          </a:prstGeom>
          <a:solidFill>
            <a:schemeClr val="bg1"/>
          </a:solidFill>
          <a:ln w="25400" cap="flat" cmpd="sng" algn="ctr">
            <a:solidFill>
              <a:srgbClr val="E5E5E5"/>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pic>
        <p:nvPicPr>
          <p:cNvPr id="34" name="図 3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503640" y="1661187"/>
            <a:ext cx="812698" cy="812698"/>
          </a:xfrm>
          <a:prstGeom prst="rect">
            <a:avLst/>
          </a:prstGeom>
        </p:spPr>
      </p:pic>
      <p:pic>
        <p:nvPicPr>
          <p:cNvPr id="88" name="図 8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503640" y="2724773"/>
            <a:ext cx="800000" cy="520635"/>
          </a:xfrm>
          <a:prstGeom prst="rect">
            <a:avLst/>
          </a:prstGeom>
        </p:spPr>
      </p:pic>
      <p:pic>
        <p:nvPicPr>
          <p:cNvPr id="121" name="図 12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13218" y="1700760"/>
            <a:ext cx="812698" cy="812698"/>
          </a:xfrm>
          <a:prstGeom prst="rect">
            <a:avLst/>
          </a:prstGeom>
        </p:spPr>
      </p:pic>
      <p:pic>
        <p:nvPicPr>
          <p:cNvPr id="122" name="図 12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030461" y="1731420"/>
            <a:ext cx="704762" cy="279365"/>
          </a:xfrm>
          <a:prstGeom prst="rect">
            <a:avLst/>
          </a:prstGeom>
        </p:spPr>
      </p:pic>
      <p:pic>
        <p:nvPicPr>
          <p:cNvPr id="123" name="図 12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030461" y="2216111"/>
            <a:ext cx="704762" cy="279365"/>
          </a:xfrm>
          <a:prstGeom prst="rect">
            <a:avLst/>
          </a:prstGeom>
        </p:spPr>
      </p:pic>
      <p:cxnSp>
        <p:nvCxnSpPr>
          <p:cNvPr id="49" name="カギ線コネクタ 48"/>
          <p:cNvCxnSpPr>
            <a:stCxn id="122" idx="1"/>
            <a:endCxn id="123" idx="1"/>
          </p:cNvCxnSpPr>
          <p:nvPr/>
        </p:nvCxnSpPr>
        <p:spPr bwMode="auto">
          <a:xfrm rot="10800000" flipV="1">
            <a:off x="9030461" y="1871102"/>
            <a:ext cx="12700" cy="484691"/>
          </a:xfrm>
          <a:prstGeom prst="bentConnector3">
            <a:avLst>
              <a:gd name="adj1" fmla="val 1800000"/>
            </a:avLst>
          </a:prstGeom>
          <a:solidFill>
            <a:schemeClr val="bg1"/>
          </a:solidFill>
          <a:ln w="25400" cap="flat" cmpd="sng" algn="ctr">
            <a:solidFill>
              <a:srgbClr val="125BA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38" name="直線コネクタ 137"/>
          <p:cNvCxnSpPr/>
          <p:nvPr/>
        </p:nvCxnSpPr>
        <p:spPr bwMode="auto">
          <a:xfrm flipH="1">
            <a:off x="8526392" y="2107109"/>
            <a:ext cx="288041" cy="0"/>
          </a:xfrm>
          <a:prstGeom prst="line">
            <a:avLst/>
          </a:prstGeom>
          <a:solidFill>
            <a:schemeClr val="bg1"/>
          </a:solidFill>
          <a:ln w="25400" cap="flat" cmpd="sng" algn="ctr">
            <a:solidFill>
              <a:srgbClr val="125BA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pic>
        <p:nvPicPr>
          <p:cNvPr id="124" name="図 12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871644" y="1795259"/>
            <a:ext cx="800000" cy="520636"/>
          </a:xfrm>
          <a:prstGeom prst="rect">
            <a:avLst/>
          </a:prstGeom>
        </p:spPr>
      </p:pic>
      <p:cxnSp>
        <p:nvCxnSpPr>
          <p:cNvPr id="140" name="カギ線コネクタ 139"/>
          <p:cNvCxnSpPr>
            <a:endCxn id="125" idx="1"/>
          </p:cNvCxnSpPr>
          <p:nvPr/>
        </p:nvCxnSpPr>
        <p:spPr bwMode="auto">
          <a:xfrm rot="5400000">
            <a:off x="6826920" y="3171540"/>
            <a:ext cx="2088183" cy="1271"/>
          </a:xfrm>
          <a:prstGeom prst="bentConnector4">
            <a:avLst>
              <a:gd name="adj1" fmla="val 43767"/>
              <a:gd name="adj2" fmla="val 18085838"/>
            </a:avLst>
          </a:prstGeom>
          <a:solidFill>
            <a:schemeClr val="bg1"/>
          </a:solidFill>
          <a:ln w="25400" cap="flat" cmpd="sng" algn="ctr">
            <a:solidFill>
              <a:srgbClr val="125BA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42" name="カギ線コネクタ 141"/>
          <p:cNvCxnSpPr>
            <a:stCxn id="126" idx="1"/>
            <a:endCxn id="127" idx="1"/>
          </p:cNvCxnSpPr>
          <p:nvPr/>
        </p:nvCxnSpPr>
        <p:spPr bwMode="auto">
          <a:xfrm rot="10800000" flipV="1">
            <a:off x="9188549" y="3444469"/>
            <a:ext cx="12700" cy="438190"/>
          </a:xfrm>
          <a:prstGeom prst="bentConnector3">
            <a:avLst>
              <a:gd name="adj1" fmla="val 1800000"/>
            </a:avLst>
          </a:prstGeom>
          <a:solidFill>
            <a:schemeClr val="bg1"/>
          </a:solidFill>
          <a:ln w="57150" cap="flat" cmpd="sng" algn="ctr">
            <a:solidFill>
              <a:srgbClr val="FFD712"/>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44" name="カギ線コネクタ 143"/>
          <p:cNvCxnSpPr>
            <a:stCxn id="128" idx="1"/>
            <a:endCxn id="129" idx="1"/>
          </p:cNvCxnSpPr>
          <p:nvPr/>
        </p:nvCxnSpPr>
        <p:spPr bwMode="auto">
          <a:xfrm rot="10800000" flipV="1">
            <a:off x="9188549" y="4666730"/>
            <a:ext cx="12700" cy="448773"/>
          </a:xfrm>
          <a:prstGeom prst="bentConnector3">
            <a:avLst>
              <a:gd name="adj1" fmla="val 1800000"/>
            </a:avLst>
          </a:prstGeom>
          <a:solidFill>
            <a:schemeClr val="bg1"/>
          </a:solidFill>
          <a:ln w="57150" cap="flat" cmpd="sng" algn="ctr">
            <a:solidFill>
              <a:srgbClr val="FFD712"/>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52" name="カギ線コネクタ 151"/>
          <p:cNvCxnSpPr/>
          <p:nvPr/>
        </p:nvCxnSpPr>
        <p:spPr bwMode="auto">
          <a:xfrm rot="5400000">
            <a:off x="7889636" y="4588360"/>
            <a:ext cx="1992711" cy="143118"/>
          </a:xfrm>
          <a:prstGeom prst="bentConnector3">
            <a:avLst>
              <a:gd name="adj1" fmla="val 767"/>
            </a:avLst>
          </a:prstGeom>
          <a:solidFill>
            <a:schemeClr val="bg1"/>
          </a:solidFill>
          <a:ln w="57150" cap="flat" cmpd="sng" algn="ctr">
            <a:solidFill>
              <a:srgbClr val="FFD712"/>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pic>
        <p:nvPicPr>
          <p:cNvPr id="126" name="図 1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88549" y="3304787"/>
            <a:ext cx="706032" cy="279365"/>
          </a:xfrm>
          <a:prstGeom prst="rect">
            <a:avLst/>
          </a:prstGeom>
        </p:spPr>
      </p:pic>
      <p:pic>
        <p:nvPicPr>
          <p:cNvPr id="127" name="図 1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88549" y="3742977"/>
            <a:ext cx="706032" cy="279365"/>
          </a:xfrm>
          <a:prstGeom prst="rect">
            <a:avLst/>
          </a:prstGeom>
        </p:spPr>
      </p:pic>
      <p:pic>
        <p:nvPicPr>
          <p:cNvPr id="128" name="図 1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88549" y="4527048"/>
            <a:ext cx="706032" cy="279365"/>
          </a:xfrm>
          <a:prstGeom prst="rect">
            <a:avLst/>
          </a:prstGeom>
        </p:spPr>
      </p:pic>
      <p:pic>
        <p:nvPicPr>
          <p:cNvPr id="129" name="図 1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88549" y="4975821"/>
            <a:ext cx="706032" cy="279365"/>
          </a:xfrm>
          <a:prstGeom prst="rect">
            <a:avLst/>
          </a:prstGeom>
        </p:spPr>
      </p:pic>
      <p:cxnSp>
        <p:nvCxnSpPr>
          <p:cNvPr id="157" name="直線コネクタ 156"/>
          <p:cNvCxnSpPr/>
          <p:nvPr/>
        </p:nvCxnSpPr>
        <p:spPr bwMode="auto">
          <a:xfrm>
            <a:off x="8526392" y="4293509"/>
            <a:ext cx="288041" cy="0"/>
          </a:xfrm>
          <a:prstGeom prst="line">
            <a:avLst/>
          </a:prstGeom>
          <a:solidFill>
            <a:schemeClr val="bg1"/>
          </a:solidFill>
          <a:ln w="57150" cap="flat" cmpd="sng" algn="ctr">
            <a:solidFill>
              <a:srgbClr val="FFD712"/>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pic>
        <p:nvPicPr>
          <p:cNvPr id="125" name="図 12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870374" y="3955948"/>
            <a:ext cx="801270" cy="520636"/>
          </a:xfrm>
          <a:prstGeom prst="rect">
            <a:avLst/>
          </a:prstGeom>
        </p:spPr>
      </p:pic>
      <p:cxnSp>
        <p:nvCxnSpPr>
          <p:cNvPr id="159" name="直線コネクタ 158"/>
          <p:cNvCxnSpPr/>
          <p:nvPr/>
        </p:nvCxnSpPr>
        <p:spPr bwMode="auto">
          <a:xfrm>
            <a:off x="6524486" y="2513459"/>
            <a:ext cx="0" cy="3009143"/>
          </a:xfrm>
          <a:prstGeom prst="line">
            <a:avLst/>
          </a:prstGeom>
          <a:solidFill>
            <a:schemeClr val="bg1"/>
          </a:solidFill>
          <a:ln w="25400" cap="flat" cmpd="sng" algn="ctr">
            <a:solidFill>
              <a:srgbClr val="808080"/>
            </a:solidFill>
            <a:prstDash val="solid"/>
            <a:round/>
            <a:headEnd type="none" w="med" len="med"/>
            <a:tailEnd type="oval"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66" name="直線コネクタ 165"/>
          <p:cNvCxnSpPr/>
          <p:nvPr/>
        </p:nvCxnSpPr>
        <p:spPr bwMode="auto">
          <a:xfrm flipH="1">
            <a:off x="6524486" y="3444468"/>
            <a:ext cx="1214714" cy="0"/>
          </a:xfrm>
          <a:prstGeom prst="line">
            <a:avLst/>
          </a:prstGeom>
          <a:solidFill>
            <a:schemeClr val="bg1"/>
          </a:solidFill>
          <a:ln w="25400"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68" name="直線コネクタ 167"/>
          <p:cNvCxnSpPr/>
          <p:nvPr/>
        </p:nvCxnSpPr>
        <p:spPr bwMode="auto">
          <a:xfrm flipH="1">
            <a:off x="6524486" y="3882658"/>
            <a:ext cx="1214714" cy="0"/>
          </a:xfrm>
          <a:prstGeom prst="line">
            <a:avLst/>
          </a:prstGeom>
          <a:solidFill>
            <a:schemeClr val="bg1"/>
          </a:solidFill>
          <a:ln w="25400"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72" name="直線コネクタ 171"/>
          <p:cNvCxnSpPr/>
          <p:nvPr/>
        </p:nvCxnSpPr>
        <p:spPr bwMode="auto">
          <a:xfrm flipH="1">
            <a:off x="7738556" y="3454935"/>
            <a:ext cx="644" cy="2067666"/>
          </a:xfrm>
          <a:prstGeom prst="line">
            <a:avLst/>
          </a:prstGeom>
          <a:solidFill>
            <a:schemeClr val="bg1"/>
          </a:solidFill>
          <a:ln w="25400" cap="flat" cmpd="sng" algn="ctr">
            <a:solidFill>
              <a:srgbClr val="808080"/>
            </a:solidFill>
            <a:prstDash val="solid"/>
            <a:round/>
            <a:headEnd type="none" w="med" len="med"/>
            <a:tailEnd type="oval"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pic>
        <p:nvPicPr>
          <p:cNvPr id="130" name="図 1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73118" y="3304787"/>
            <a:ext cx="706032" cy="279365"/>
          </a:xfrm>
          <a:prstGeom prst="rect">
            <a:avLst/>
          </a:prstGeom>
        </p:spPr>
      </p:pic>
      <p:pic>
        <p:nvPicPr>
          <p:cNvPr id="131" name="図 13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73118" y="3742977"/>
            <a:ext cx="706032" cy="279365"/>
          </a:xfrm>
          <a:prstGeom prst="rect">
            <a:avLst/>
          </a:prstGeom>
        </p:spPr>
      </p:pic>
      <p:sp>
        <p:nvSpPr>
          <p:cNvPr id="181" name="テキスト ボックス 180"/>
          <p:cNvSpPr txBox="1"/>
          <p:nvPr/>
        </p:nvSpPr>
        <p:spPr>
          <a:xfrm>
            <a:off x="8670412" y="1313446"/>
            <a:ext cx="825867" cy="246221"/>
          </a:xfrm>
          <a:prstGeom prst="rect">
            <a:avLst/>
          </a:prstGeom>
          <a:solidFill>
            <a:srgbClr val="3D88AD"/>
          </a:solidFill>
          <a:ln w="381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defPPr>
              <a:defRPr lang="ja-JP"/>
            </a:defPPr>
            <a:lvl1pPr algn="ctr">
              <a:defRPr sz="1000">
                <a:solidFill>
                  <a:srgbClr val="FFFFFF"/>
                </a:solidFill>
                <a:cs typeface="Arial"/>
              </a:defRPr>
            </a:lvl1pPr>
          </a:lstStyle>
          <a:p>
            <a:r>
              <a:rPr lang="ja-JP" altLang="en-US" dirty="0"/>
              <a:t>お客様環境</a:t>
            </a:r>
          </a:p>
        </p:txBody>
      </p:sp>
      <p:sp>
        <p:nvSpPr>
          <p:cNvPr id="189" name="テキスト ボックス 188"/>
          <p:cNvSpPr txBox="1"/>
          <p:nvPr/>
        </p:nvSpPr>
        <p:spPr>
          <a:xfrm>
            <a:off x="8592747" y="2941528"/>
            <a:ext cx="1229825" cy="246221"/>
          </a:xfrm>
          <a:prstGeom prst="rect">
            <a:avLst/>
          </a:prstGeom>
          <a:solidFill>
            <a:srgbClr val="3D88AD"/>
          </a:solidFill>
          <a:ln w="381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defPPr>
              <a:defRPr lang="ja-JP"/>
            </a:defPPr>
            <a:lvl1pPr algn="ctr">
              <a:defRPr sz="1000">
                <a:solidFill>
                  <a:srgbClr val="FFFFFF"/>
                </a:solidFill>
                <a:cs typeface="Arial"/>
              </a:defRPr>
            </a:lvl1pPr>
          </a:lstStyle>
          <a:p>
            <a:r>
              <a:rPr lang="ja-JP" altLang="en-US" dirty="0"/>
              <a:t>プライベート</a:t>
            </a:r>
            <a:r>
              <a:rPr lang="en-US" altLang="ja-JP" dirty="0"/>
              <a:t>LAN</a:t>
            </a:r>
            <a:endParaRPr lang="ja-JP" altLang="en-US" dirty="0"/>
          </a:p>
        </p:txBody>
      </p:sp>
      <p:sp>
        <p:nvSpPr>
          <p:cNvPr id="190" name="テキスト ボックス 189"/>
          <p:cNvSpPr txBox="1"/>
          <p:nvPr/>
        </p:nvSpPr>
        <p:spPr>
          <a:xfrm>
            <a:off x="7877557" y="2376150"/>
            <a:ext cx="726481" cy="246221"/>
          </a:xfrm>
          <a:prstGeom prst="rect">
            <a:avLst/>
          </a:prstGeom>
          <a:noFill/>
        </p:spPr>
        <p:txBody>
          <a:bodyPr wrap="none" rtlCol="0">
            <a:spAutoFit/>
          </a:bodyPr>
          <a:lstStyle/>
          <a:p>
            <a:pPr algn="ctr"/>
            <a:r>
              <a:rPr lang="en-US" altLang="ja-JP" sz="1000" dirty="0"/>
              <a:t>VPN</a:t>
            </a:r>
            <a:r>
              <a:rPr lang="ja-JP" altLang="en-US" sz="1000" dirty="0"/>
              <a:t>装置</a:t>
            </a:r>
          </a:p>
        </p:txBody>
      </p:sp>
      <p:sp>
        <p:nvSpPr>
          <p:cNvPr id="191" name="テキスト ボックス 190"/>
          <p:cNvSpPr txBox="1"/>
          <p:nvPr/>
        </p:nvSpPr>
        <p:spPr>
          <a:xfrm>
            <a:off x="7793956" y="4563051"/>
            <a:ext cx="954107" cy="400110"/>
          </a:xfrm>
          <a:prstGeom prst="rect">
            <a:avLst/>
          </a:prstGeom>
          <a:noFill/>
          <a:ln w="19050">
            <a:noFill/>
          </a:ln>
        </p:spPr>
        <p:txBody>
          <a:bodyPr wrap="none" rtlCol="0">
            <a:spAutoFit/>
          </a:bodyPr>
          <a:lstStyle/>
          <a:p>
            <a:pPr algn="ctr"/>
            <a:r>
              <a:rPr lang="ja-JP" altLang="en-US" sz="1000" dirty="0"/>
              <a:t>ソフトウェア</a:t>
            </a:r>
            <a:endParaRPr lang="en-US" altLang="ja-JP" sz="1000" dirty="0"/>
          </a:p>
          <a:p>
            <a:pPr algn="ctr"/>
            <a:r>
              <a:rPr lang="en-US" altLang="ja-JP" sz="1000" dirty="0"/>
              <a:t>VPN</a:t>
            </a:r>
            <a:endParaRPr lang="ja-JP" altLang="en-US" sz="1000" dirty="0"/>
          </a:p>
        </p:txBody>
      </p:sp>
      <p:pic>
        <p:nvPicPr>
          <p:cNvPr id="55" name="図 54"/>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591930" y="2682738"/>
            <a:ext cx="813600" cy="813600"/>
          </a:xfrm>
          <a:prstGeom prst="rect">
            <a:avLst/>
          </a:prstGeom>
        </p:spPr>
      </p:pic>
      <p:cxnSp>
        <p:nvCxnSpPr>
          <p:cNvPr id="6" name="直線コネクタ 5"/>
          <p:cNvCxnSpPr/>
          <p:nvPr/>
        </p:nvCxnSpPr>
        <p:spPr>
          <a:xfrm flipH="1">
            <a:off x="8814431" y="4906665"/>
            <a:ext cx="152248" cy="0"/>
          </a:xfrm>
          <a:prstGeom prst="line">
            <a:avLst/>
          </a:prstGeom>
          <a:solidFill>
            <a:schemeClr val="bg1"/>
          </a:solidFill>
          <a:ln w="57150" cap="flat" cmpd="sng" algn="ctr">
            <a:solidFill>
              <a:srgbClr val="FFD712"/>
            </a:solidFill>
            <a:prstDash val="solid"/>
            <a:round/>
            <a:headEnd type="none" w="med" len="med"/>
            <a:tailEnd type="none" w="med" len="med"/>
          </a:ln>
          <a:effectLst/>
        </p:spPr>
      </p:cxnSp>
    </p:spTree>
    <p:extLst>
      <p:ext uri="{BB962C8B-B14F-4D97-AF65-F5344CB8AC3E}">
        <p14:creationId xmlns:p14="http://schemas.microsoft.com/office/powerpoint/2010/main" val="5120258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Example</a:t>
            </a:r>
            <a:endParaRPr lang="en-US" altLang="ja-JP" dirty="0"/>
          </a:p>
        </p:txBody>
      </p:sp>
      <p:sp>
        <p:nvSpPr>
          <p:cNvPr id="5" name="スライド番号プレースホルダー 4"/>
          <p:cNvSpPr>
            <a:spLocks noGrp="1"/>
          </p:cNvSpPr>
          <p:nvPr>
            <p:ph type="sldNum" sz="quarter" idx="12"/>
          </p:nvPr>
        </p:nvSpPr>
        <p:spPr/>
        <p:txBody>
          <a:bodyPr/>
          <a:lstStyle/>
          <a:p>
            <a:fld id="{7257D9C0-B110-47DA-B98B-D8B9C94636C2}" type="slidenum">
              <a:rPr lang="ja-JP" altLang="en-US" smtClean="0"/>
              <a:pPr/>
              <a:t>33</a:t>
            </a:fld>
            <a:endParaRPr lang="ja-JP" altLang="en-US" dirty="0"/>
          </a:p>
        </p:txBody>
      </p:sp>
      <p:sp>
        <p:nvSpPr>
          <p:cNvPr id="114" name="テキスト ボックス 113"/>
          <p:cNvSpPr txBox="1"/>
          <p:nvPr/>
        </p:nvSpPr>
        <p:spPr>
          <a:xfrm>
            <a:off x="2151392" y="1172067"/>
            <a:ext cx="2000339" cy="500137"/>
          </a:xfrm>
          <a:prstGeom prst="rect">
            <a:avLst/>
          </a:prstGeom>
          <a:noFill/>
        </p:spPr>
        <p:txBody>
          <a:bodyPr wrap="square" rtlCol="0">
            <a:spAutoFit/>
          </a:bodyPr>
          <a:lstStyle/>
          <a:p>
            <a:r>
              <a:rPr lang="ja-JP" altLang="en-US" sz="1050" b="1" dirty="0"/>
              <a:t>例</a:t>
            </a:r>
            <a:r>
              <a:rPr lang="en-US" altLang="ja-JP" sz="1050" b="1" dirty="0"/>
              <a:t>2</a:t>
            </a:r>
            <a:r>
              <a:rPr lang="ja-JP" altLang="en-US" sz="1050" b="1" dirty="0"/>
              <a:t>　</a:t>
            </a:r>
            <a:endParaRPr lang="en-US" altLang="ja-JP" sz="1050" b="1" dirty="0"/>
          </a:p>
          <a:p>
            <a:r>
              <a:rPr lang="en-US" altLang="ja-JP" sz="800" b="1" dirty="0"/>
              <a:t>PaaS</a:t>
            </a:r>
            <a:r>
              <a:rPr lang="ja-JP" altLang="en-US" sz="800" b="1" dirty="0"/>
              <a:t>利用で</a:t>
            </a:r>
            <a:endParaRPr lang="en-US" altLang="ja-JP" sz="800" b="1" dirty="0"/>
          </a:p>
          <a:p>
            <a:r>
              <a:rPr lang="ja-JP" altLang="en-US" sz="800" b="1" dirty="0"/>
              <a:t>負荷対策をする構成例</a:t>
            </a:r>
            <a:endParaRPr lang="ja-JP" altLang="ja-JP" sz="800" b="1" dirty="0"/>
          </a:p>
        </p:txBody>
      </p:sp>
      <p:sp>
        <p:nvSpPr>
          <p:cNvPr id="74" name="正方形/長方形 73"/>
          <p:cNvSpPr/>
          <p:nvPr/>
        </p:nvSpPr>
        <p:spPr bwMode="auto">
          <a:xfrm>
            <a:off x="3485681" y="2057784"/>
            <a:ext cx="5441507" cy="3963577"/>
          </a:xfrm>
          <a:prstGeom prst="rect">
            <a:avLst/>
          </a:prstGeom>
          <a:solidFill>
            <a:srgbClr val="FFFFFF"/>
          </a:solidFill>
          <a:ln w="28575" cap="flat" cmpd="sng" algn="ctr">
            <a:solidFill>
              <a:srgbClr val="A6A6A6"/>
            </a:solidFill>
            <a:prstDash val="sysDot"/>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a:endParaRPr lang="ja-JP" altLang="en-US" dirty="0">
              <a:latin typeface="HGP創英角ｺﾞｼｯｸUB" pitchFamily="50" charset="-128"/>
              <a:ea typeface="HGP創英角ｺﾞｼｯｸUB" pitchFamily="50" charset="-128"/>
            </a:endParaRPr>
          </a:p>
        </p:txBody>
      </p:sp>
      <p:sp>
        <p:nvSpPr>
          <p:cNvPr id="3" name="正方形/長方形 2"/>
          <p:cNvSpPr/>
          <p:nvPr/>
        </p:nvSpPr>
        <p:spPr bwMode="auto">
          <a:xfrm>
            <a:off x="5189293" y="1612133"/>
            <a:ext cx="3631717" cy="4334191"/>
          </a:xfrm>
          <a:prstGeom prst="rect">
            <a:avLst/>
          </a:prstGeom>
          <a:solidFill>
            <a:srgbClr val="E8E8E8"/>
          </a:solidFill>
          <a:ln w="19050" cap="flat" cmpd="sng" algn="ctr">
            <a:solidFill>
              <a:srgbClr val="D9D9D9"/>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a:endParaRPr lang="ja-JP" altLang="en-US" sz="1050" dirty="0">
              <a:latin typeface="+mn-ea"/>
            </a:endParaRPr>
          </a:p>
        </p:txBody>
      </p:sp>
      <p:sp>
        <p:nvSpPr>
          <p:cNvPr id="55" name="正方形/長方形 54"/>
          <p:cNvSpPr/>
          <p:nvPr/>
        </p:nvSpPr>
        <p:spPr bwMode="auto">
          <a:xfrm>
            <a:off x="5363372" y="3568377"/>
            <a:ext cx="2850341" cy="700719"/>
          </a:xfrm>
          <a:prstGeom prst="rect">
            <a:avLst/>
          </a:prstGeom>
          <a:solidFill>
            <a:srgbClr val="FFF2B3"/>
          </a:solidFill>
          <a:ln w="6350" cap="flat" cmpd="sng" algn="ctr">
            <a:solidFill>
              <a:srgbClr val="F6CD00"/>
            </a:solidFill>
            <a:prstDash val="sysDot"/>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algn="ctr"/>
            <a:endParaRPr lang="ja-JP" altLang="en-US" sz="1050">
              <a:solidFill>
                <a:srgbClr val="000000"/>
              </a:solidFill>
              <a:cs typeface="Arial"/>
            </a:endParaRPr>
          </a:p>
        </p:txBody>
      </p:sp>
      <p:sp>
        <p:nvSpPr>
          <p:cNvPr id="71" name="正方形/長方形 70"/>
          <p:cNvSpPr/>
          <p:nvPr/>
        </p:nvSpPr>
        <p:spPr bwMode="auto">
          <a:xfrm>
            <a:off x="5363372" y="4329410"/>
            <a:ext cx="2850341" cy="700719"/>
          </a:xfrm>
          <a:prstGeom prst="rect">
            <a:avLst/>
          </a:prstGeom>
          <a:solidFill>
            <a:srgbClr val="EAEEA0"/>
          </a:solidFill>
          <a:ln w="6350" cap="flat" cmpd="sng" algn="ctr">
            <a:solidFill>
              <a:schemeClr val="bg1">
                <a:lumMod val="75000"/>
              </a:schemeClr>
            </a:solidFill>
            <a:prstDash val="sysDot"/>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algn="ctr"/>
            <a:endParaRPr lang="ja-JP" altLang="en-US" sz="1050">
              <a:solidFill>
                <a:srgbClr val="000000"/>
              </a:solidFill>
              <a:cs typeface="Arial"/>
            </a:endParaRPr>
          </a:p>
        </p:txBody>
      </p:sp>
      <p:sp>
        <p:nvSpPr>
          <p:cNvPr id="73" name="正方形/長方形 72"/>
          <p:cNvSpPr/>
          <p:nvPr/>
        </p:nvSpPr>
        <p:spPr bwMode="auto">
          <a:xfrm>
            <a:off x="5363372" y="2720695"/>
            <a:ext cx="2850341" cy="787369"/>
          </a:xfrm>
          <a:prstGeom prst="rect">
            <a:avLst/>
          </a:prstGeom>
          <a:solidFill>
            <a:srgbClr val="C9E3F3"/>
          </a:solidFill>
          <a:ln w="6350" cap="flat" cmpd="sng" algn="ctr">
            <a:solidFill>
              <a:srgbClr val="79A1DD"/>
            </a:solidFill>
            <a:prstDash val="sysDot"/>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algn="ctr"/>
            <a:endParaRPr lang="ja-JP" altLang="en-US" sz="1050">
              <a:solidFill>
                <a:srgbClr val="000000"/>
              </a:solidFill>
              <a:cs typeface="Arial"/>
            </a:endParaRPr>
          </a:p>
        </p:txBody>
      </p:sp>
      <p:pic>
        <p:nvPicPr>
          <p:cNvPr id="37" name="図 3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48510" y="1150738"/>
            <a:ext cx="1029797" cy="1029797"/>
          </a:xfrm>
          <a:prstGeom prst="rect">
            <a:avLst/>
          </a:prstGeom>
        </p:spPr>
      </p:pic>
      <p:cxnSp>
        <p:nvCxnSpPr>
          <p:cNvPr id="10" name="カギ線コネクタ 9"/>
          <p:cNvCxnSpPr>
            <a:endCxn id="34" idx="1"/>
          </p:cNvCxnSpPr>
          <p:nvPr/>
        </p:nvCxnSpPr>
        <p:spPr bwMode="auto">
          <a:xfrm rot="5400000" flipH="1" flipV="1">
            <a:off x="3614046" y="1743819"/>
            <a:ext cx="915853" cy="484220"/>
          </a:xfrm>
          <a:prstGeom prst="bentConnector2">
            <a:avLst/>
          </a:prstGeom>
          <a:solidFill>
            <a:schemeClr val="bg1"/>
          </a:solidFill>
          <a:ln w="25400"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7" name="直線コネクタ 16"/>
          <p:cNvCxnSpPr/>
          <p:nvPr/>
        </p:nvCxnSpPr>
        <p:spPr bwMode="auto">
          <a:xfrm>
            <a:off x="4685222" y="1662992"/>
            <a:ext cx="0" cy="1562606"/>
          </a:xfrm>
          <a:prstGeom prst="line">
            <a:avLst/>
          </a:prstGeom>
          <a:solidFill>
            <a:schemeClr val="bg1"/>
          </a:solidFill>
          <a:ln w="25400"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4" name="直線コネクタ 23"/>
          <p:cNvCxnSpPr/>
          <p:nvPr/>
        </p:nvCxnSpPr>
        <p:spPr bwMode="auto">
          <a:xfrm>
            <a:off x="5989071" y="2201803"/>
            <a:ext cx="0" cy="3337696"/>
          </a:xfrm>
          <a:prstGeom prst="line">
            <a:avLst/>
          </a:prstGeom>
          <a:solidFill>
            <a:schemeClr val="bg1"/>
          </a:solidFill>
          <a:ln w="25400" cap="flat" cmpd="sng" algn="ctr">
            <a:solidFill>
              <a:schemeClr val="bg1">
                <a:lumMod val="75000"/>
              </a:schemeClr>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76" name="直線コネクタ 75"/>
          <p:cNvCxnSpPr/>
          <p:nvPr/>
        </p:nvCxnSpPr>
        <p:spPr bwMode="auto">
          <a:xfrm>
            <a:off x="5560816" y="5539500"/>
            <a:ext cx="3019461" cy="0"/>
          </a:xfrm>
          <a:prstGeom prst="line">
            <a:avLst/>
          </a:prstGeom>
          <a:solidFill>
            <a:schemeClr val="bg1"/>
          </a:solidFill>
          <a:ln w="25400" cap="flat" cmpd="sng" algn="ctr">
            <a:solidFill>
              <a:schemeClr val="bg1">
                <a:lumMod val="75000"/>
              </a:schemeClr>
            </a:solidFill>
            <a:prstDash val="solid"/>
            <a:round/>
            <a:headEnd type="oval" w="med" len="med"/>
            <a:tailEnd type="oval"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77" name="直線コネクタ 76"/>
          <p:cNvCxnSpPr/>
          <p:nvPr/>
        </p:nvCxnSpPr>
        <p:spPr bwMode="auto">
          <a:xfrm>
            <a:off x="6573896" y="3974487"/>
            <a:ext cx="0" cy="1565013"/>
          </a:xfrm>
          <a:prstGeom prst="line">
            <a:avLst/>
          </a:prstGeom>
          <a:solidFill>
            <a:schemeClr val="bg1"/>
          </a:solidFill>
          <a:ln w="25400" cap="flat" cmpd="sng" algn="ctr">
            <a:solidFill>
              <a:schemeClr val="bg1">
                <a:lumMod val="75000"/>
              </a:schemeClr>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96" name="直線コネクタ 95"/>
          <p:cNvCxnSpPr/>
          <p:nvPr/>
        </p:nvCxnSpPr>
        <p:spPr bwMode="auto">
          <a:xfrm>
            <a:off x="7133562" y="2201803"/>
            <a:ext cx="0" cy="3337696"/>
          </a:xfrm>
          <a:prstGeom prst="line">
            <a:avLst/>
          </a:prstGeom>
          <a:solidFill>
            <a:schemeClr val="bg1"/>
          </a:solidFill>
          <a:ln w="25400" cap="flat" cmpd="sng" algn="ctr">
            <a:solidFill>
              <a:schemeClr val="bg1">
                <a:lumMod val="75000"/>
              </a:schemeClr>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97" name="直線コネクタ 96"/>
          <p:cNvCxnSpPr/>
          <p:nvPr/>
        </p:nvCxnSpPr>
        <p:spPr bwMode="auto">
          <a:xfrm>
            <a:off x="7709642" y="2201803"/>
            <a:ext cx="0" cy="3337696"/>
          </a:xfrm>
          <a:prstGeom prst="line">
            <a:avLst/>
          </a:prstGeom>
          <a:solidFill>
            <a:schemeClr val="bg1"/>
          </a:solidFill>
          <a:ln w="25400" cap="flat" cmpd="sng" algn="ctr">
            <a:solidFill>
              <a:schemeClr val="bg1">
                <a:lumMod val="75000"/>
              </a:schemeClr>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62" name="カギ線コネクタ 61"/>
          <p:cNvCxnSpPr/>
          <p:nvPr/>
        </p:nvCxnSpPr>
        <p:spPr bwMode="auto">
          <a:xfrm flipV="1">
            <a:off x="4685223" y="2201803"/>
            <a:ext cx="875593" cy="288040"/>
          </a:xfrm>
          <a:prstGeom prst="bentConnector3">
            <a:avLst>
              <a:gd name="adj1" fmla="val 92426"/>
            </a:avLst>
          </a:prstGeom>
          <a:solidFill>
            <a:schemeClr val="bg1"/>
          </a:solidFill>
          <a:ln w="25400"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91" name="直線コネクタ 90"/>
          <p:cNvCxnSpPr/>
          <p:nvPr/>
        </p:nvCxnSpPr>
        <p:spPr bwMode="auto">
          <a:xfrm flipH="1">
            <a:off x="6963229" y="3918735"/>
            <a:ext cx="1538525" cy="0"/>
          </a:xfrm>
          <a:prstGeom prst="line">
            <a:avLst/>
          </a:prstGeom>
          <a:solidFill>
            <a:schemeClr val="bg1"/>
          </a:solidFill>
          <a:ln w="25400" cap="flat" cmpd="sng" algn="ctr">
            <a:solidFill>
              <a:srgbClr val="65A9DC"/>
            </a:solidFill>
            <a:prstDash val="solid"/>
            <a:round/>
            <a:headEnd type="oval" w="med" len="me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pic>
        <p:nvPicPr>
          <p:cNvPr id="41" name="図 4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12770" y="3745916"/>
            <a:ext cx="704762" cy="355556"/>
          </a:xfrm>
          <a:prstGeom prst="rect">
            <a:avLst/>
          </a:prstGeom>
        </p:spPr>
      </p:pic>
      <p:pic>
        <p:nvPicPr>
          <p:cNvPr id="42" name="図 4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36690" y="2998407"/>
            <a:ext cx="704762" cy="355556"/>
          </a:xfrm>
          <a:prstGeom prst="rect">
            <a:avLst/>
          </a:prstGeom>
        </p:spPr>
      </p:pic>
      <p:pic>
        <p:nvPicPr>
          <p:cNvPr id="57" name="図 5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68847" y="4305891"/>
            <a:ext cx="710224" cy="710224"/>
          </a:xfrm>
          <a:prstGeom prst="rect">
            <a:avLst/>
          </a:prstGeom>
        </p:spPr>
      </p:pic>
      <p:pic>
        <p:nvPicPr>
          <p:cNvPr id="59" name="図 5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44927" y="4305891"/>
            <a:ext cx="710224" cy="710224"/>
          </a:xfrm>
          <a:prstGeom prst="rect">
            <a:avLst/>
          </a:prstGeom>
        </p:spPr>
      </p:pic>
      <p:pic>
        <p:nvPicPr>
          <p:cNvPr id="34" name="図 3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14081" y="1121653"/>
            <a:ext cx="812698" cy="812698"/>
          </a:xfrm>
          <a:prstGeom prst="rect">
            <a:avLst/>
          </a:prstGeom>
        </p:spPr>
      </p:pic>
      <p:pic>
        <p:nvPicPr>
          <p:cNvPr id="35" name="図 3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82125" y="2201803"/>
            <a:ext cx="695472" cy="695472"/>
          </a:xfrm>
          <a:prstGeom prst="rect">
            <a:avLst/>
          </a:prstGeom>
        </p:spPr>
      </p:pic>
      <p:pic>
        <p:nvPicPr>
          <p:cNvPr id="36" name="図 3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314081" y="2985102"/>
            <a:ext cx="800000" cy="520635"/>
          </a:xfrm>
          <a:prstGeom prst="rect">
            <a:avLst/>
          </a:prstGeom>
        </p:spPr>
      </p:pic>
      <p:pic>
        <p:nvPicPr>
          <p:cNvPr id="43" name="図 4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194919" y="3569994"/>
            <a:ext cx="684601" cy="684601"/>
          </a:xfrm>
          <a:prstGeom prst="rect">
            <a:avLst/>
          </a:prstGeom>
        </p:spPr>
      </p:pic>
      <p:sp>
        <p:nvSpPr>
          <p:cNvPr id="66" name="テキスト ボックス 65"/>
          <p:cNvSpPr txBox="1"/>
          <p:nvPr/>
        </p:nvSpPr>
        <p:spPr>
          <a:xfrm>
            <a:off x="4248498" y="3529933"/>
            <a:ext cx="825867" cy="400110"/>
          </a:xfrm>
          <a:prstGeom prst="rect">
            <a:avLst/>
          </a:prstGeom>
          <a:noFill/>
        </p:spPr>
        <p:txBody>
          <a:bodyPr wrap="none" rtlCol="0">
            <a:spAutoFit/>
          </a:bodyPr>
          <a:lstStyle/>
          <a:p>
            <a:pPr algn="ctr"/>
            <a:r>
              <a:rPr lang="en-US" altLang="ja-JP" sz="1000" dirty="0"/>
              <a:t>L4</a:t>
            </a:r>
            <a:r>
              <a:rPr lang="ja-JP" altLang="en-US" sz="1000" dirty="0"/>
              <a:t>ロード</a:t>
            </a:r>
            <a:endParaRPr lang="en-US" altLang="ja-JP" sz="1000" dirty="0"/>
          </a:p>
          <a:p>
            <a:pPr algn="ctr"/>
            <a:r>
              <a:rPr lang="ja-JP" altLang="en-US" sz="1000" dirty="0"/>
              <a:t>バランサー</a:t>
            </a:r>
          </a:p>
        </p:txBody>
      </p:sp>
      <p:sp>
        <p:nvSpPr>
          <p:cNvPr id="98" name="テキスト ボックス 97"/>
          <p:cNvSpPr txBox="1"/>
          <p:nvPr/>
        </p:nvSpPr>
        <p:spPr>
          <a:xfrm>
            <a:off x="3623593" y="2862225"/>
            <a:ext cx="441146" cy="246221"/>
          </a:xfrm>
          <a:prstGeom prst="rect">
            <a:avLst/>
          </a:prstGeom>
          <a:noFill/>
        </p:spPr>
        <p:txBody>
          <a:bodyPr wrap="none" rtlCol="0">
            <a:spAutoFit/>
          </a:bodyPr>
          <a:lstStyle/>
          <a:p>
            <a:pPr algn="ctr"/>
            <a:r>
              <a:rPr lang="en-US" altLang="ja-JP" sz="1000" dirty="0"/>
              <a:t>ESS</a:t>
            </a:r>
            <a:endParaRPr lang="ja-JP" altLang="en-US" sz="1000" dirty="0"/>
          </a:p>
        </p:txBody>
      </p:sp>
      <p:sp>
        <p:nvSpPr>
          <p:cNvPr id="107" name="テキスト ボックス 106"/>
          <p:cNvSpPr txBox="1"/>
          <p:nvPr/>
        </p:nvSpPr>
        <p:spPr>
          <a:xfrm>
            <a:off x="5334456" y="2766606"/>
            <a:ext cx="667170" cy="261610"/>
          </a:xfrm>
          <a:prstGeom prst="rect">
            <a:avLst/>
          </a:prstGeom>
          <a:noFill/>
        </p:spPr>
        <p:txBody>
          <a:bodyPr wrap="none" rtlCol="0">
            <a:spAutoFit/>
          </a:bodyPr>
          <a:lstStyle/>
          <a:p>
            <a:pPr algn="ctr"/>
            <a:r>
              <a:rPr lang="en-US" altLang="ja-JP" sz="1100" dirty="0">
                <a:solidFill>
                  <a:srgbClr val="333333"/>
                </a:solidFill>
              </a:rPr>
              <a:t>WEB</a:t>
            </a:r>
            <a:r>
              <a:rPr lang="ja-JP" altLang="en-US" sz="1100" dirty="0">
                <a:solidFill>
                  <a:srgbClr val="333333"/>
                </a:solidFill>
              </a:rPr>
              <a:t>層</a:t>
            </a:r>
          </a:p>
        </p:txBody>
      </p:sp>
      <p:sp>
        <p:nvSpPr>
          <p:cNvPr id="108" name="テキスト ボックス 107"/>
          <p:cNvSpPr txBox="1"/>
          <p:nvPr/>
        </p:nvSpPr>
        <p:spPr>
          <a:xfrm>
            <a:off x="5376135" y="3633216"/>
            <a:ext cx="583814" cy="261610"/>
          </a:xfrm>
          <a:prstGeom prst="rect">
            <a:avLst/>
          </a:prstGeom>
          <a:noFill/>
        </p:spPr>
        <p:txBody>
          <a:bodyPr wrap="none" rtlCol="0">
            <a:spAutoFit/>
          </a:bodyPr>
          <a:lstStyle/>
          <a:p>
            <a:pPr algn="ctr"/>
            <a:r>
              <a:rPr lang="en-US" altLang="ja-JP" sz="1100" dirty="0">
                <a:solidFill>
                  <a:srgbClr val="333333"/>
                </a:solidFill>
              </a:rPr>
              <a:t>APL</a:t>
            </a:r>
            <a:r>
              <a:rPr lang="ja-JP" altLang="en-US" sz="1100" dirty="0">
                <a:solidFill>
                  <a:srgbClr val="333333"/>
                </a:solidFill>
              </a:rPr>
              <a:t>層</a:t>
            </a:r>
          </a:p>
        </p:txBody>
      </p:sp>
      <p:sp>
        <p:nvSpPr>
          <p:cNvPr id="109" name="テキスト ボックス 108"/>
          <p:cNvSpPr txBox="1"/>
          <p:nvPr/>
        </p:nvSpPr>
        <p:spPr>
          <a:xfrm>
            <a:off x="5397774" y="4362103"/>
            <a:ext cx="540534" cy="261610"/>
          </a:xfrm>
          <a:prstGeom prst="rect">
            <a:avLst/>
          </a:prstGeom>
          <a:noFill/>
        </p:spPr>
        <p:txBody>
          <a:bodyPr wrap="none" rtlCol="0">
            <a:spAutoFit/>
          </a:bodyPr>
          <a:lstStyle/>
          <a:p>
            <a:pPr algn="ctr"/>
            <a:r>
              <a:rPr lang="en-US" altLang="ja-JP" sz="1100" dirty="0">
                <a:solidFill>
                  <a:srgbClr val="333333"/>
                </a:solidFill>
              </a:rPr>
              <a:t>DB</a:t>
            </a:r>
            <a:r>
              <a:rPr lang="ja-JP" altLang="en-US" sz="1100" dirty="0">
                <a:solidFill>
                  <a:srgbClr val="333333"/>
                </a:solidFill>
              </a:rPr>
              <a:t>層</a:t>
            </a:r>
          </a:p>
        </p:txBody>
      </p:sp>
      <p:sp>
        <p:nvSpPr>
          <p:cNvPr id="110" name="テキスト ボックス 109"/>
          <p:cNvSpPr txBox="1"/>
          <p:nvPr/>
        </p:nvSpPr>
        <p:spPr>
          <a:xfrm>
            <a:off x="6989543" y="1910099"/>
            <a:ext cx="1595309" cy="246221"/>
          </a:xfrm>
          <a:prstGeom prst="rect">
            <a:avLst/>
          </a:prstGeom>
          <a:noFill/>
        </p:spPr>
        <p:txBody>
          <a:bodyPr wrap="none" rtlCol="0">
            <a:spAutoFit/>
          </a:bodyPr>
          <a:lstStyle/>
          <a:p>
            <a:pPr algn="ctr"/>
            <a:r>
              <a:rPr lang="ja-JP" altLang="en-US" sz="1000" dirty="0">
                <a:solidFill>
                  <a:srgbClr val="333333"/>
                </a:solidFill>
              </a:rPr>
              <a:t>グローバルネットワーク</a:t>
            </a:r>
          </a:p>
        </p:txBody>
      </p:sp>
      <p:sp>
        <p:nvSpPr>
          <p:cNvPr id="111" name="テキスト ボックス 110"/>
          <p:cNvSpPr txBox="1"/>
          <p:nvPr/>
        </p:nvSpPr>
        <p:spPr>
          <a:xfrm>
            <a:off x="5434429" y="5614277"/>
            <a:ext cx="3256021" cy="246221"/>
          </a:xfrm>
          <a:prstGeom prst="rect">
            <a:avLst/>
          </a:prstGeom>
          <a:noFill/>
        </p:spPr>
        <p:txBody>
          <a:bodyPr wrap="none" rtlCol="0">
            <a:spAutoFit/>
          </a:bodyPr>
          <a:lstStyle/>
          <a:p>
            <a:pPr algn="ctr"/>
            <a:r>
              <a:rPr lang="ja-JP" altLang="en-US" sz="1000" dirty="0">
                <a:solidFill>
                  <a:srgbClr val="333333"/>
                </a:solidFill>
              </a:rPr>
              <a:t>共用プライベートネットワーク </a:t>
            </a:r>
            <a:r>
              <a:rPr lang="en-US" altLang="ja-JP" sz="1000" dirty="0">
                <a:solidFill>
                  <a:srgbClr val="333333"/>
                </a:solidFill>
              </a:rPr>
              <a:t>or</a:t>
            </a:r>
            <a:r>
              <a:rPr lang="ja-JP" altLang="en-US" sz="1000" dirty="0">
                <a:solidFill>
                  <a:srgbClr val="333333"/>
                </a:solidFill>
              </a:rPr>
              <a:t> プライベート</a:t>
            </a:r>
            <a:r>
              <a:rPr lang="en-US" altLang="ja-JP" sz="1000" dirty="0">
                <a:solidFill>
                  <a:srgbClr val="333333"/>
                </a:solidFill>
              </a:rPr>
              <a:t>LAN</a:t>
            </a:r>
            <a:endParaRPr lang="ja-JP" altLang="en-US" sz="1000" dirty="0">
              <a:solidFill>
                <a:srgbClr val="333333"/>
              </a:solidFill>
            </a:endParaRPr>
          </a:p>
        </p:txBody>
      </p:sp>
      <p:sp>
        <p:nvSpPr>
          <p:cNvPr id="112" name="テキスト ボックス 111"/>
          <p:cNvSpPr txBox="1"/>
          <p:nvPr/>
        </p:nvSpPr>
        <p:spPr>
          <a:xfrm>
            <a:off x="6416739" y="1930302"/>
            <a:ext cx="457176" cy="246221"/>
          </a:xfrm>
          <a:prstGeom prst="rect">
            <a:avLst/>
          </a:prstGeom>
          <a:noFill/>
        </p:spPr>
        <p:txBody>
          <a:bodyPr wrap="none" rtlCol="0">
            <a:spAutoFit/>
          </a:bodyPr>
          <a:lstStyle/>
          <a:p>
            <a:pPr algn="ctr"/>
            <a:r>
              <a:rPr lang="en-US" altLang="ja-JP" sz="1000" dirty="0">
                <a:solidFill>
                  <a:srgbClr val="333333"/>
                </a:solidFill>
              </a:rPr>
              <a:t>DNS</a:t>
            </a:r>
            <a:endParaRPr lang="ja-JP" altLang="en-US" sz="1000" dirty="0">
              <a:solidFill>
                <a:srgbClr val="333333"/>
              </a:solidFill>
            </a:endParaRPr>
          </a:p>
        </p:txBody>
      </p:sp>
      <p:sp>
        <p:nvSpPr>
          <p:cNvPr id="113" name="テキスト ボックス 112"/>
          <p:cNvSpPr txBox="1"/>
          <p:nvPr/>
        </p:nvSpPr>
        <p:spPr>
          <a:xfrm>
            <a:off x="8213713" y="4193414"/>
            <a:ext cx="697627" cy="246221"/>
          </a:xfrm>
          <a:prstGeom prst="rect">
            <a:avLst/>
          </a:prstGeom>
          <a:noFill/>
        </p:spPr>
        <p:txBody>
          <a:bodyPr wrap="none" rtlCol="0">
            <a:spAutoFit/>
          </a:bodyPr>
          <a:lstStyle/>
          <a:p>
            <a:pPr algn="ctr"/>
            <a:r>
              <a:rPr lang="ja-JP" altLang="en-US" sz="1000" dirty="0"/>
              <a:t>タイマー</a:t>
            </a:r>
          </a:p>
        </p:txBody>
      </p:sp>
      <p:sp>
        <p:nvSpPr>
          <p:cNvPr id="100" name="テキスト ボックス 99"/>
          <p:cNvSpPr txBox="1"/>
          <p:nvPr/>
        </p:nvSpPr>
        <p:spPr>
          <a:xfrm>
            <a:off x="5493942" y="1465413"/>
            <a:ext cx="492443" cy="215444"/>
          </a:xfrm>
          <a:prstGeom prst="rect">
            <a:avLst/>
          </a:prstGeom>
          <a:solidFill>
            <a:srgbClr val="3D88AD"/>
          </a:solidFill>
          <a:ln w="381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defPPr>
              <a:defRPr lang="ja-JP"/>
            </a:defPPr>
            <a:lvl1pPr algn="ctr">
              <a:defRPr sz="800">
                <a:solidFill>
                  <a:srgbClr val="FFFFFF"/>
                </a:solidFill>
                <a:cs typeface="Arial"/>
              </a:defRPr>
            </a:lvl1pPr>
          </a:lstStyle>
          <a:p>
            <a:r>
              <a:rPr lang="ja-JP" altLang="en-US" sz="1000" dirty="0"/>
              <a:t>ゾーン</a:t>
            </a:r>
            <a:endParaRPr lang="ja-JP" altLang="en-US" dirty="0"/>
          </a:p>
        </p:txBody>
      </p:sp>
      <p:sp>
        <p:nvSpPr>
          <p:cNvPr id="118" name="テキスト ボックス 117"/>
          <p:cNvSpPr txBox="1"/>
          <p:nvPr/>
        </p:nvSpPr>
        <p:spPr>
          <a:xfrm>
            <a:off x="3082850" y="3683823"/>
            <a:ext cx="825867" cy="246221"/>
          </a:xfrm>
          <a:prstGeom prst="rect">
            <a:avLst/>
          </a:prstGeom>
          <a:solidFill>
            <a:schemeClr val="bg1"/>
          </a:solidFill>
          <a:ln w="38100" cap="flat" cmpd="sng" algn="ctr">
            <a:solidFill>
              <a:srgbClr val="A6A6A6"/>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defPPr>
              <a:defRPr lang="ja-JP"/>
            </a:defPPr>
            <a:lvl1pPr lvl="0" algn="ctr">
              <a:defRPr sz="1000">
                <a:solidFill>
                  <a:schemeClr val="tx1">
                    <a:lumMod val="75000"/>
                    <a:lumOff val="25000"/>
                  </a:schemeClr>
                </a:solidFill>
                <a:cs typeface="Arial"/>
              </a:defRPr>
            </a:lvl1pPr>
          </a:lstStyle>
          <a:p>
            <a:r>
              <a:rPr lang="ja-JP" altLang="en-US" dirty="0"/>
              <a:t>リージョン</a:t>
            </a:r>
          </a:p>
        </p:txBody>
      </p:sp>
      <p:cxnSp>
        <p:nvCxnSpPr>
          <p:cNvPr id="22" name="直線コネクタ 21"/>
          <p:cNvCxnSpPr/>
          <p:nvPr/>
        </p:nvCxnSpPr>
        <p:spPr bwMode="auto">
          <a:xfrm>
            <a:off x="5363372" y="2201803"/>
            <a:ext cx="3216905" cy="0"/>
          </a:xfrm>
          <a:prstGeom prst="line">
            <a:avLst/>
          </a:prstGeom>
          <a:solidFill>
            <a:schemeClr val="bg1"/>
          </a:solidFill>
          <a:ln w="25400" cap="flat" cmpd="sng" algn="ctr">
            <a:solidFill>
              <a:schemeClr val="bg1">
                <a:lumMod val="75000"/>
              </a:schemeClr>
            </a:solidFill>
            <a:prstDash val="solid"/>
            <a:round/>
            <a:headEnd type="oval" w="med" len="med"/>
            <a:tailEnd type="oval"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pic>
        <p:nvPicPr>
          <p:cNvPr id="49" name="図 4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834345" y="2357364"/>
            <a:ext cx="298275" cy="263342"/>
          </a:xfrm>
          <a:prstGeom prst="rect">
            <a:avLst/>
          </a:prstGeom>
        </p:spPr>
      </p:pic>
      <p:pic>
        <p:nvPicPr>
          <p:cNvPr id="51" name="図 5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963229" y="2357364"/>
            <a:ext cx="298275" cy="263342"/>
          </a:xfrm>
          <a:prstGeom prst="rect">
            <a:avLst/>
          </a:prstGeom>
        </p:spPr>
      </p:pic>
      <p:pic>
        <p:nvPicPr>
          <p:cNvPr id="53" name="図 5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560505" y="2357364"/>
            <a:ext cx="298275" cy="263342"/>
          </a:xfrm>
          <a:prstGeom prst="rect">
            <a:avLst/>
          </a:prstGeom>
        </p:spPr>
      </p:pic>
      <p:pic>
        <p:nvPicPr>
          <p:cNvPr id="56" name="図 5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834345" y="5138353"/>
            <a:ext cx="298275" cy="263342"/>
          </a:xfrm>
          <a:prstGeom prst="rect">
            <a:avLst/>
          </a:prstGeom>
        </p:spPr>
      </p:pic>
      <p:pic>
        <p:nvPicPr>
          <p:cNvPr id="58" name="図 5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963229" y="5138353"/>
            <a:ext cx="298275" cy="263342"/>
          </a:xfrm>
          <a:prstGeom prst="rect">
            <a:avLst/>
          </a:prstGeom>
        </p:spPr>
      </p:pic>
      <p:pic>
        <p:nvPicPr>
          <p:cNvPr id="60" name="図 5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560505" y="5138353"/>
            <a:ext cx="298275" cy="263342"/>
          </a:xfrm>
          <a:prstGeom prst="rect">
            <a:avLst/>
          </a:prstGeom>
        </p:spPr>
      </p:pic>
      <p:pic>
        <p:nvPicPr>
          <p:cNvPr id="61" name="図 6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430650" y="5138353"/>
            <a:ext cx="298275" cy="263342"/>
          </a:xfrm>
          <a:prstGeom prst="rect">
            <a:avLst/>
          </a:prstGeom>
        </p:spPr>
      </p:pic>
    </p:spTree>
    <p:extLst>
      <p:ext uri="{BB962C8B-B14F-4D97-AF65-F5344CB8AC3E}">
        <p14:creationId xmlns:p14="http://schemas.microsoft.com/office/powerpoint/2010/main" val="13253708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Example</a:t>
            </a:r>
            <a:endParaRPr lang="en-US" altLang="ja-JP" dirty="0"/>
          </a:p>
        </p:txBody>
      </p:sp>
      <p:sp>
        <p:nvSpPr>
          <p:cNvPr id="4" name="スライド番号プレースホルダー 3"/>
          <p:cNvSpPr>
            <a:spLocks noGrp="1"/>
          </p:cNvSpPr>
          <p:nvPr>
            <p:ph type="sldNum" sz="quarter" idx="12"/>
          </p:nvPr>
        </p:nvSpPr>
        <p:spPr/>
        <p:txBody>
          <a:bodyPr/>
          <a:lstStyle/>
          <a:p>
            <a:fld id="{7257D9C0-B110-47DA-B98B-D8B9C94636C2}" type="slidenum">
              <a:rPr lang="ja-JP" altLang="en-US" smtClean="0"/>
              <a:pPr/>
              <a:t>34</a:t>
            </a:fld>
            <a:endParaRPr lang="ja-JP" altLang="en-US" dirty="0"/>
          </a:p>
        </p:txBody>
      </p:sp>
      <p:sp>
        <p:nvSpPr>
          <p:cNvPr id="114" name="テキスト ボックス 113"/>
          <p:cNvSpPr txBox="1"/>
          <p:nvPr/>
        </p:nvSpPr>
        <p:spPr>
          <a:xfrm>
            <a:off x="2151392" y="1172066"/>
            <a:ext cx="2360389" cy="377026"/>
          </a:xfrm>
          <a:prstGeom prst="rect">
            <a:avLst/>
          </a:prstGeom>
          <a:noFill/>
        </p:spPr>
        <p:txBody>
          <a:bodyPr wrap="square" rtlCol="0">
            <a:spAutoFit/>
          </a:bodyPr>
          <a:lstStyle/>
          <a:p>
            <a:r>
              <a:rPr lang="ja-JP" altLang="en-US" sz="1050" b="1" dirty="0"/>
              <a:t>例３</a:t>
            </a:r>
            <a:endParaRPr lang="en-US" altLang="ja-JP" sz="1050" b="1" dirty="0"/>
          </a:p>
          <a:p>
            <a:r>
              <a:rPr lang="ja-JP" altLang="en-US" sz="800" b="1" dirty="0"/>
              <a:t>サーバーセパレート</a:t>
            </a:r>
          </a:p>
        </p:txBody>
      </p:sp>
      <p:sp>
        <p:nvSpPr>
          <p:cNvPr id="60" name="正方形/長方形 59"/>
          <p:cNvSpPr/>
          <p:nvPr/>
        </p:nvSpPr>
        <p:spPr bwMode="auto">
          <a:xfrm>
            <a:off x="5547595" y="1826744"/>
            <a:ext cx="2835359" cy="3690546"/>
          </a:xfrm>
          <a:prstGeom prst="rect">
            <a:avLst/>
          </a:prstGeom>
          <a:solidFill>
            <a:srgbClr val="E8E8E8"/>
          </a:solidFill>
          <a:ln w="19050" cap="flat" cmpd="sng" algn="ctr">
            <a:solidFill>
              <a:srgbClr val="D9D9D9"/>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a:endParaRPr lang="ja-JP" altLang="en-US" sz="1050">
              <a:latin typeface="+mn-ea"/>
            </a:endParaRPr>
          </a:p>
        </p:txBody>
      </p:sp>
      <p:sp>
        <p:nvSpPr>
          <p:cNvPr id="55" name="正方形/長方形 54"/>
          <p:cNvSpPr/>
          <p:nvPr/>
        </p:nvSpPr>
        <p:spPr bwMode="auto">
          <a:xfrm>
            <a:off x="6456050" y="2160752"/>
            <a:ext cx="1527726" cy="2027561"/>
          </a:xfrm>
          <a:prstGeom prst="rect">
            <a:avLst/>
          </a:prstGeom>
          <a:solidFill>
            <a:srgbClr val="FFF2B3"/>
          </a:solidFill>
          <a:ln w="6350" cap="flat" cmpd="sng" algn="ctr">
            <a:solidFill>
              <a:srgbClr val="F6CD00"/>
            </a:solidFill>
            <a:prstDash val="sysDot"/>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algn="ctr"/>
            <a:endParaRPr lang="ja-JP" altLang="en-US" sz="1050">
              <a:solidFill>
                <a:srgbClr val="000000"/>
              </a:solidFill>
              <a:cs typeface="Arial"/>
            </a:endParaRPr>
          </a:p>
        </p:txBody>
      </p:sp>
      <p:sp>
        <p:nvSpPr>
          <p:cNvPr id="94" name="正方形/長方形 93"/>
          <p:cNvSpPr/>
          <p:nvPr/>
        </p:nvSpPr>
        <p:spPr bwMode="auto">
          <a:xfrm>
            <a:off x="6645844" y="3212970"/>
            <a:ext cx="1224637" cy="1965446"/>
          </a:xfrm>
          <a:prstGeom prst="rect">
            <a:avLst/>
          </a:prstGeom>
          <a:solidFill>
            <a:srgbClr val="EAEEA0"/>
          </a:solidFill>
          <a:ln w="6350" cap="flat" cmpd="sng" algn="ctr">
            <a:solidFill>
              <a:schemeClr val="bg1">
                <a:lumMod val="75000"/>
              </a:schemeClr>
            </a:solidFill>
            <a:prstDash val="sysDot"/>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algn="ctr"/>
            <a:endParaRPr lang="ja-JP" altLang="en-US" sz="1050">
              <a:solidFill>
                <a:srgbClr val="000000"/>
              </a:solidFill>
              <a:cs typeface="Arial"/>
            </a:endParaRPr>
          </a:p>
        </p:txBody>
      </p:sp>
      <p:cxnSp>
        <p:nvCxnSpPr>
          <p:cNvPr id="115" name="直線コネクタ 114"/>
          <p:cNvCxnSpPr/>
          <p:nvPr/>
        </p:nvCxnSpPr>
        <p:spPr bwMode="auto">
          <a:xfrm flipV="1">
            <a:off x="4891803" y="2700932"/>
            <a:ext cx="1925830" cy="1"/>
          </a:xfrm>
          <a:prstGeom prst="line">
            <a:avLst/>
          </a:prstGeom>
          <a:solidFill>
            <a:schemeClr val="bg1"/>
          </a:solidFill>
          <a:ln w="25400" cap="flat" cmpd="sng" algn="ctr">
            <a:solidFill>
              <a:schemeClr val="tx1">
                <a:lumMod val="75000"/>
                <a:lumOff val="25000"/>
              </a:schemeClr>
            </a:solidFill>
            <a:prstDash val="solid"/>
            <a:round/>
            <a:headEnd type="none" w="med" len="me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8" name="カギ線コネクタ 27"/>
          <p:cNvCxnSpPr/>
          <p:nvPr/>
        </p:nvCxnSpPr>
        <p:spPr bwMode="auto">
          <a:xfrm rot="16200000" flipH="1">
            <a:off x="5419277" y="3161066"/>
            <a:ext cx="1820800" cy="899414"/>
          </a:xfrm>
          <a:prstGeom prst="bentConnector3">
            <a:avLst>
              <a:gd name="adj1" fmla="val 99801"/>
            </a:avLst>
          </a:prstGeom>
          <a:solidFill>
            <a:schemeClr val="bg1"/>
          </a:solidFill>
          <a:ln w="25400" cap="flat" cmpd="sng" algn="ctr">
            <a:solidFill>
              <a:schemeClr val="tx1">
                <a:lumMod val="75000"/>
                <a:lumOff val="25000"/>
              </a:schemeClr>
            </a:solidFill>
            <a:prstDash val="solid"/>
            <a:round/>
            <a:headEnd type="none" w="med" len="me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31" name="直線矢印コネクタ 30"/>
          <p:cNvCxnSpPr/>
          <p:nvPr/>
        </p:nvCxnSpPr>
        <p:spPr bwMode="auto">
          <a:xfrm>
            <a:off x="5879970" y="3714585"/>
            <a:ext cx="899414" cy="0"/>
          </a:xfrm>
          <a:prstGeom prst="straightConnector1">
            <a:avLst/>
          </a:prstGeom>
          <a:solidFill>
            <a:schemeClr val="bg1"/>
          </a:solidFill>
          <a:ln w="25400" cap="flat" cmpd="sng" algn="ctr">
            <a:solidFill>
              <a:schemeClr val="tx1">
                <a:lumMod val="75000"/>
                <a:lumOff val="25000"/>
              </a:schemeClr>
            </a:solidFill>
            <a:prstDash val="solid"/>
            <a:round/>
            <a:headEnd type="none" w="med" len="me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53" name="四角形吹き出し 52"/>
          <p:cNvSpPr/>
          <p:nvPr/>
        </p:nvSpPr>
        <p:spPr bwMode="auto">
          <a:xfrm>
            <a:off x="7879984" y="1412720"/>
            <a:ext cx="1888526" cy="561944"/>
          </a:xfrm>
          <a:prstGeom prst="wedgeRectCallout">
            <a:avLst>
              <a:gd name="adj1" fmla="val -39149"/>
              <a:gd name="adj2" fmla="val 67509"/>
            </a:avLst>
          </a:prstGeom>
          <a:solidFill>
            <a:srgbClr val="3D88AD"/>
          </a:solid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a:endParaRPr lang="ja-JP" altLang="en-US" sz="800">
              <a:solidFill>
                <a:srgbClr val="FFFFFF"/>
              </a:solidFill>
              <a:cs typeface="Arial"/>
            </a:endParaRPr>
          </a:p>
        </p:txBody>
      </p:sp>
      <p:sp>
        <p:nvSpPr>
          <p:cNvPr id="118" name="テキスト ボックス 117"/>
          <p:cNvSpPr txBox="1"/>
          <p:nvPr/>
        </p:nvSpPr>
        <p:spPr>
          <a:xfrm>
            <a:off x="7920386" y="1514673"/>
            <a:ext cx="1848124" cy="415498"/>
          </a:xfrm>
          <a:prstGeom prst="rect">
            <a:avLst/>
          </a:prstGeom>
          <a:noFill/>
        </p:spPr>
        <p:txBody>
          <a:bodyPr wrap="square" rtlCol="0">
            <a:spAutoFit/>
          </a:bodyPr>
          <a:lstStyle/>
          <a:p>
            <a:pPr algn="ctr"/>
            <a:r>
              <a:rPr lang="ja-JP" altLang="en-US" sz="1050" dirty="0">
                <a:solidFill>
                  <a:schemeClr val="bg1"/>
                </a:solidFill>
              </a:rPr>
              <a:t>指定したサーバー</a:t>
            </a:r>
            <a:r>
              <a:rPr lang="en-US" altLang="ja-JP" sz="1050" dirty="0">
                <a:solidFill>
                  <a:schemeClr val="bg1"/>
                </a:solidFill>
              </a:rPr>
              <a:t>2</a:t>
            </a:r>
            <a:r>
              <a:rPr lang="ja-JP" altLang="en-US" sz="1050" dirty="0">
                <a:solidFill>
                  <a:schemeClr val="bg1"/>
                </a:solidFill>
              </a:rPr>
              <a:t>台を</a:t>
            </a:r>
            <a:endParaRPr lang="en-US" altLang="ja-JP" sz="1050" dirty="0">
              <a:solidFill>
                <a:schemeClr val="bg1"/>
              </a:solidFill>
            </a:endParaRPr>
          </a:p>
          <a:p>
            <a:pPr algn="ctr"/>
            <a:r>
              <a:rPr lang="ja-JP" altLang="en-US" sz="1050" dirty="0">
                <a:solidFill>
                  <a:schemeClr val="bg1"/>
                </a:solidFill>
              </a:rPr>
              <a:t>分離的に配置</a:t>
            </a:r>
          </a:p>
        </p:txBody>
      </p:sp>
      <p:grpSp>
        <p:nvGrpSpPr>
          <p:cNvPr id="3" name="グループ化 2"/>
          <p:cNvGrpSpPr/>
          <p:nvPr/>
        </p:nvGrpSpPr>
        <p:grpSpPr>
          <a:xfrm>
            <a:off x="3746394" y="2037143"/>
            <a:ext cx="1234318" cy="820169"/>
            <a:chOff x="2291518" y="1930170"/>
            <a:chExt cx="1581332" cy="1050750"/>
          </a:xfrm>
        </p:grpSpPr>
        <p:pic>
          <p:nvPicPr>
            <p:cNvPr id="49" name="図 4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91518" y="1930170"/>
              <a:ext cx="703739" cy="959645"/>
            </a:xfrm>
            <a:prstGeom prst="rect">
              <a:avLst/>
            </a:prstGeom>
          </p:spPr>
        </p:pic>
        <p:pic>
          <p:nvPicPr>
            <p:cNvPr id="47" name="図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20690" y="1944588"/>
              <a:ext cx="736477" cy="937334"/>
            </a:xfrm>
            <a:prstGeom prst="rect">
              <a:avLst/>
            </a:prstGeom>
          </p:spPr>
        </p:pic>
        <p:pic>
          <p:nvPicPr>
            <p:cNvPr id="51" name="図 5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03491" y="2550600"/>
              <a:ext cx="769359" cy="430320"/>
            </a:xfrm>
            <a:prstGeom prst="rect">
              <a:avLst/>
            </a:prstGeom>
          </p:spPr>
        </p:pic>
      </p:grpSp>
      <p:sp>
        <p:nvSpPr>
          <p:cNvPr id="116" name="正方形/長方形 115"/>
          <p:cNvSpPr/>
          <p:nvPr/>
        </p:nvSpPr>
        <p:spPr bwMode="auto">
          <a:xfrm>
            <a:off x="6719980" y="2037143"/>
            <a:ext cx="1066002" cy="259783"/>
          </a:xfrm>
          <a:prstGeom prst="rect">
            <a:avLst/>
          </a:prstGeom>
          <a:solidFill>
            <a:srgbClr val="D2AF1C"/>
          </a:solid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fontAlgn="base">
              <a:spcBef>
                <a:spcPct val="0"/>
              </a:spcBef>
              <a:spcAft>
                <a:spcPct val="0"/>
              </a:spcAft>
            </a:pPr>
            <a:endParaRPr lang="ja-JP" altLang="en-US" sz="2800" b="1">
              <a:latin typeface="HGP創英角ｺﾞｼｯｸUB" pitchFamily="50" charset="-128"/>
              <a:ea typeface="HGP創英角ｺﾞｼｯｸUB" pitchFamily="50" charset="-128"/>
            </a:endParaRPr>
          </a:p>
        </p:txBody>
      </p:sp>
      <p:sp>
        <p:nvSpPr>
          <p:cNvPr id="117" name="テキスト ボックス 116"/>
          <p:cNvSpPr txBox="1"/>
          <p:nvPr/>
        </p:nvSpPr>
        <p:spPr>
          <a:xfrm>
            <a:off x="6678073" y="2081481"/>
            <a:ext cx="1194723" cy="215444"/>
          </a:xfrm>
          <a:prstGeom prst="rect">
            <a:avLst/>
          </a:prstGeom>
          <a:noFill/>
        </p:spPr>
        <p:txBody>
          <a:bodyPr wrap="square" rtlCol="0" anchor="ctr">
            <a:spAutoFit/>
          </a:bodyPr>
          <a:lstStyle/>
          <a:p>
            <a:pPr algn="ctr"/>
            <a:r>
              <a:rPr lang="ja-JP" altLang="en-US" sz="800" dirty="0">
                <a:solidFill>
                  <a:schemeClr val="bg1"/>
                </a:solidFill>
              </a:rPr>
              <a:t>セパレートルール１</a:t>
            </a:r>
          </a:p>
        </p:txBody>
      </p:sp>
      <p:sp>
        <p:nvSpPr>
          <p:cNvPr id="123" name="正方形/長方形 122"/>
          <p:cNvSpPr/>
          <p:nvPr/>
        </p:nvSpPr>
        <p:spPr bwMode="auto">
          <a:xfrm>
            <a:off x="6719980" y="5041478"/>
            <a:ext cx="1066002" cy="259783"/>
          </a:xfrm>
          <a:prstGeom prst="rect">
            <a:avLst/>
          </a:prstGeom>
          <a:solidFill>
            <a:srgbClr val="008E40"/>
          </a:solid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fontAlgn="base">
              <a:spcBef>
                <a:spcPct val="0"/>
              </a:spcBef>
              <a:spcAft>
                <a:spcPct val="0"/>
              </a:spcAft>
            </a:pPr>
            <a:endParaRPr lang="ja-JP" altLang="en-US" sz="2800" b="1">
              <a:latin typeface="HGP創英角ｺﾞｼｯｸUB" pitchFamily="50" charset="-128"/>
              <a:ea typeface="HGP創英角ｺﾞｼｯｸUB" pitchFamily="50" charset="-128"/>
            </a:endParaRPr>
          </a:p>
        </p:txBody>
      </p:sp>
      <p:sp>
        <p:nvSpPr>
          <p:cNvPr id="124" name="テキスト ボックス 123"/>
          <p:cNvSpPr txBox="1"/>
          <p:nvPr/>
        </p:nvSpPr>
        <p:spPr>
          <a:xfrm>
            <a:off x="6678073" y="5072929"/>
            <a:ext cx="1194723" cy="215444"/>
          </a:xfrm>
          <a:prstGeom prst="rect">
            <a:avLst/>
          </a:prstGeom>
          <a:noFill/>
        </p:spPr>
        <p:txBody>
          <a:bodyPr wrap="square" rtlCol="0" anchor="ctr">
            <a:spAutoFit/>
          </a:bodyPr>
          <a:lstStyle/>
          <a:p>
            <a:pPr algn="ctr"/>
            <a:r>
              <a:rPr lang="ja-JP" altLang="en-US" sz="800" dirty="0">
                <a:solidFill>
                  <a:schemeClr val="bg1"/>
                </a:solidFill>
              </a:rPr>
              <a:t>セパレートルール１</a:t>
            </a:r>
          </a:p>
        </p:txBody>
      </p:sp>
      <p:sp>
        <p:nvSpPr>
          <p:cNvPr id="72" name="正方形/長方形 71"/>
          <p:cNvSpPr/>
          <p:nvPr/>
        </p:nvSpPr>
        <p:spPr bwMode="auto">
          <a:xfrm>
            <a:off x="6843579" y="2477898"/>
            <a:ext cx="812698" cy="519043"/>
          </a:xfrm>
          <a:prstGeom prst="rect">
            <a:avLst/>
          </a:prstGeom>
          <a:solidFill>
            <a:srgbClr val="E1F3EC"/>
          </a:solidFill>
          <a:ln w="6350" cap="flat" cmpd="sng" algn="ctr">
            <a:solidFill>
              <a:srgbClr val="ABDDCA"/>
            </a:solidFill>
            <a:prstDash val="sysDot"/>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algn="ctr"/>
            <a:endParaRPr lang="ja-JP" altLang="en-US" sz="1050">
              <a:solidFill>
                <a:srgbClr val="000000"/>
              </a:solidFill>
              <a:cs typeface="Arial"/>
            </a:endParaRPr>
          </a:p>
        </p:txBody>
      </p:sp>
      <p:pic>
        <p:nvPicPr>
          <p:cNvPr id="64" name="図 6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907527" y="2543256"/>
            <a:ext cx="706032" cy="279365"/>
          </a:xfrm>
          <a:prstGeom prst="rect">
            <a:avLst/>
          </a:prstGeom>
        </p:spPr>
      </p:pic>
      <p:pic>
        <p:nvPicPr>
          <p:cNvPr id="151" name="図 15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48160" y="2912134"/>
            <a:ext cx="409494" cy="162322"/>
          </a:xfrm>
          <a:prstGeom prst="rect">
            <a:avLst/>
          </a:prstGeom>
        </p:spPr>
      </p:pic>
      <p:pic>
        <p:nvPicPr>
          <p:cNvPr id="65" name="図 6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536201" y="2783676"/>
            <a:ext cx="222283" cy="222283"/>
          </a:xfrm>
          <a:prstGeom prst="rect">
            <a:avLst/>
          </a:prstGeom>
        </p:spPr>
      </p:pic>
      <p:sp>
        <p:nvSpPr>
          <p:cNvPr id="152" name="正方形/長方形 151"/>
          <p:cNvSpPr/>
          <p:nvPr/>
        </p:nvSpPr>
        <p:spPr bwMode="auto">
          <a:xfrm>
            <a:off x="6843579" y="3447716"/>
            <a:ext cx="812698" cy="519043"/>
          </a:xfrm>
          <a:prstGeom prst="rect">
            <a:avLst/>
          </a:prstGeom>
          <a:solidFill>
            <a:srgbClr val="E1F3EC"/>
          </a:solidFill>
          <a:ln w="6350" cap="flat" cmpd="sng" algn="ctr">
            <a:solidFill>
              <a:srgbClr val="ABDDCA"/>
            </a:solidFill>
            <a:prstDash val="sysDot"/>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algn="ctr"/>
            <a:endParaRPr lang="ja-JP" altLang="en-US" sz="1050">
              <a:solidFill>
                <a:srgbClr val="000000"/>
              </a:solidFill>
              <a:cs typeface="Arial"/>
            </a:endParaRPr>
          </a:p>
        </p:txBody>
      </p:sp>
      <p:pic>
        <p:nvPicPr>
          <p:cNvPr id="153" name="図 15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907527" y="3513074"/>
            <a:ext cx="706032" cy="279365"/>
          </a:xfrm>
          <a:prstGeom prst="rect">
            <a:avLst/>
          </a:prstGeom>
        </p:spPr>
      </p:pic>
      <p:pic>
        <p:nvPicPr>
          <p:cNvPr id="154" name="図 15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48160" y="3881952"/>
            <a:ext cx="409494" cy="162322"/>
          </a:xfrm>
          <a:prstGeom prst="rect">
            <a:avLst/>
          </a:prstGeom>
        </p:spPr>
      </p:pic>
      <p:pic>
        <p:nvPicPr>
          <p:cNvPr id="155" name="図 15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536201" y="3753494"/>
            <a:ext cx="222283" cy="222283"/>
          </a:xfrm>
          <a:prstGeom prst="rect">
            <a:avLst/>
          </a:prstGeom>
        </p:spPr>
      </p:pic>
      <p:sp>
        <p:nvSpPr>
          <p:cNvPr id="156" name="正方形/長方形 155"/>
          <p:cNvSpPr/>
          <p:nvPr/>
        </p:nvSpPr>
        <p:spPr bwMode="auto">
          <a:xfrm>
            <a:off x="6843579" y="4247687"/>
            <a:ext cx="812698" cy="519043"/>
          </a:xfrm>
          <a:prstGeom prst="rect">
            <a:avLst/>
          </a:prstGeom>
          <a:solidFill>
            <a:srgbClr val="E1F3EC"/>
          </a:solidFill>
          <a:ln w="6350" cap="flat" cmpd="sng" algn="ctr">
            <a:solidFill>
              <a:srgbClr val="ABDDCA"/>
            </a:solidFill>
            <a:prstDash val="sysDot"/>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algn="ctr"/>
            <a:endParaRPr lang="ja-JP" altLang="en-US" sz="1050">
              <a:solidFill>
                <a:srgbClr val="000000"/>
              </a:solidFill>
              <a:cs typeface="Arial"/>
            </a:endParaRPr>
          </a:p>
        </p:txBody>
      </p:sp>
      <p:pic>
        <p:nvPicPr>
          <p:cNvPr id="157" name="図 15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907527" y="4313045"/>
            <a:ext cx="706032" cy="279365"/>
          </a:xfrm>
          <a:prstGeom prst="rect">
            <a:avLst/>
          </a:prstGeom>
        </p:spPr>
      </p:pic>
      <p:pic>
        <p:nvPicPr>
          <p:cNvPr id="158" name="図 15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48160" y="4681923"/>
            <a:ext cx="409494" cy="162322"/>
          </a:xfrm>
          <a:prstGeom prst="rect">
            <a:avLst/>
          </a:prstGeom>
        </p:spPr>
      </p:pic>
      <p:pic>
        <p:nvPicPr>
          <p:cNvPr id="159" name="図 15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536201" y="4553465"/>
            <a:ext cx="222283" cy="222283"/>
          </a:xfrm>
          <a:prstGeom prst="rect">
            <a:avLst/>
          </a:prstGeom>
        </p:spPr>
      </p:pic>
      <p:pic>
        <p:nvPicPr>
          <p:cNvPr id="35" name="図 3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077038" y="1299502"/>
            <a:ext cx="953497" cy="953497"/>
          </a:xfrm>
          <a:prstGeom prst="rect">
            <a:avLst/>
          </a:prstGeom>
        </p:spPr>
      </p:pic>
    </p:spTree>
    <p:extLst>
      <p:ext uri="{BB962C8B-B14F-4D97-AF65-F5344CB8AC3E}">
        <p14:creationId xmlns:p14="http://schemas.microsoft.com/office/powerpoint/2010/main" val="37733275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Example</a:t>
            </a:r>
            <a:endParaRPr lang="ja-JP" altLang="en-US" dirty="0"/>
          </a:p>
        </p:txBody>
      </p:sp>
      <p:sp>
        <p:nvSpPr>
          <p:cNvPr id="4" name="スライド番号プレースホルダー 3"/>
          <p:cNvSpPr>
            <a:spLocks noGrp="1"/>
          </p:cNvSpPr>
          <p:nvPr>
            <p:ph type="sldNum" sz="quarter" idx="12"/>
          </p:nvPr>
        </p:nvSpPr>
        <p:spPr/>
        <p:txBody>
          <a:bodyPr/>
          <a:lstStyle/>
          <a:p>
            <a:fld id="{7257D9C0-B110-47DA-B98B-D8B9C94636C2}" type="slidenum">
              <a:rPr lang="ja-JP" altLang="en-US" smtClean="0"/>
              <a:pPr/>
              <a:t>35</a:t>
            </a:fld>
            <a:endParaRPr lang="ja-JP" altLang="en-US" dirty="0"/>
          </a:p>
        </p:txBody>
      </p:sp>
      <p:sp>
        <p:nvSpPr>
          <p:cNvPr id="6" name="正方形/長方形 5"/>
          <p:cNvSpPr/>
          <p:nvPr/>
        </p:nvSpPr>
        <p:spPr bwMode="auto">
          <a:xfrm>
            <a:off x="7095755" y="1564191"/>
            <a:ext cx="3765133" cy="4031566"/>
          </a:xfrm>
          <a:prstGeom prst="rect">
            <a:avLst/>
          </a:prstGeom>
          <a:noFill/>
          <a:ln w="28575" cap="flat" cmpd="sng" algn="ctr">
            <a:solidFill>
              <a:srgbClr val="A6A6A6"/>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fontAlgn="base">
              <a:spcBef>
                <a:spcPct val="0"/>
              </a:spcBef>
              <a:spcAft>
                <a:spcPct val="0"/>
              </a:spcAft>
            </a:pPr>
            <a:endParaRPr lang="ja-JP" altLang="en-US" b="1" dirty="0">
              <a:latin typeface="HGP創英角ｺﾞｼｯｸUB" pitchFamily="50" charset="-128"/>
              <a:ea typeface="HGP創英角ｺﾞｼｯｸUB" pitchFamily="50" charset="-128"/>
            </a:endParaRPr>
          </a:p>
        </p:txBody>
      </p:sp>
      <p:sp>
        <p:nvSpPr>
          <p:cNvPr id="7" name="正方形/長方形 6"/>
          <p:cNvSpPr/>
          <p:nvPr/>
        </p:nvSpPr>
        <p:spPr bwMode="auto">
          <a:xfrm>
            <a:off x="7330980" y="1710747"/>
            <a:ext cx="3345922" cy="3792472"/>
          </a:xfrm>
          <a:prstGeom prst="rect">
            <a:avLst/>
          </a:prstGeom>
          <a:solidFill>
            <a:srgbClr val="E8E8E8"/>
          </a:solidFill>
          <a:ln w="19050" cap="flat" cmpd="sng" algn="ctr">
            <a:solidFill>
              <a:srgbClr val="D9D9D9"/>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a:endParaRPr lang="ja-JP" altLang="en-US" sz="1050" dirty="0">
              <a:latin typeface="+mn-ea"/>
            </a:endParaRPr>
          </a:p>
        </p:txBody>
      </p:sp>
      <p:cxnSp>
        <p:nvCxnSpPr>
          <p:cNvPr id="8" name="直線コネクタ 7"/>
          <p:cNvCxnSpPr/>
          <p:nvPr/>
        </p:nvCxnSpPr>
        <p:spPr>
          <a:xfrm>
            <a:off x="9016856" y="2021072"/>
            <a:ext cx="0" cy="1879315"/>
          </a:xfrm>
          <a:prstGeom prst="line">
            <a:avLst/>
          </a:prstGeom>
          <a:ln w="25400">
            <a:solidFill>
              <a:srgbClr val="A6A6A6"/>
            </a:solidFill>
          </a:ln>
        </p:spPr>
        <p:style>
          <a:lnRef idx="1">
            <a:schemeClr val="accent1"/>
          </a:lnRef>
          <a:fillRef idx="0">
            <a:schemeClr val="accent1"/>
          </a:fillRef>
          <a:effectRef idx="0">
            <a:schemeClr val="accent1"/>
          </a:effectRef>
          <a:fontRef idx="minor">
            <a:schemeClr val="tx1"/>
          </a:fontRef>
        </p:style>
      </p:cxnSp>
      <p:pic>
        <p:nvPicPr>
          <p:cNvPr id="9" name="図 8"/>
          <p:cNvPicPr>
            <a:picLocks noChangeAspect="1"/>
          </p:cNvPicPr>
          <p:nvPr/>
        </p:nvPicPr>
        <p:blipFill>
          <a:blip r:embed="rId3"/>
          <a:stretch>
            <a:fillRect/>
          </a:stretch>
        </p:blipFill>
        <p:spPr>
          <a:xfrm>
            <a:off x="9450435" y="2825546"/>
            <a:ext cx="559363" cy="221816"/>
          </a:xfrm>
          <a:prstGeom prst="rect">
            <a:avLst/>
          </a:prstGeom>
        </p:spPr>
      </p:pic>
      <p:cxnSp>
        <p:nvCxnSpPr>
          <p:cNvPr id="10" name="直線コネクタ 9"/>
          <p:cNvCxnSpPr/>
          <p:nvPr/>
        </p:nvCxnSpPr>
        <p:spPr>
          <a:xfrm>
            <a:off x="9730115" y="2021072"/>
            <a:ext cx="0" cy="1879315"/>
          </a:xfrm>
          <a:prstGeom prst="line">
            <a:avLst/>
          </a:prstGeom>
          <a:ln w="25400">
            <a:solidFill>
              <a:srgbClr val="A7A7A7"/>
            </a:solidFill>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8030142" y="2016436"/>
            <a:ext cx="0" cy="3225858"/>
          </a:xfrm>
          <a:prstGeom prst="line">
            <a:avLst/>
          </a:prstGeom>
          <a:ln w="25400">
            <a:solidFill>
              <a:srgbClr val="A7A7A7"/>
            </a:solidFill>
          </a:ln>
        </p:spPr>
        <p:style>
          <a:lnRef idx="1">
            <a:schemeClr val="accent1"/>
          </a:lnRef>
          <a:fillRef idx="0">
            <a:schemeClr val="accent1"/>
          </a:fillRef>
          <a:effectRef idx="0">
            <a:schemeClr val="accent1"/>
          </a:effectRef>
          <a:fontRef idx="minor">
            <a:schemeClr val="tx1"/>
          </a:fontRef>
        </p:style>
      </p:cxnSp>
      <p:sp>
        <p:nvSpPr>
          <p:cNvPr id="12" name="正方形/長方形 11"/>
          <p:cNvSpPr/>
          <p:nvPr/>
        </p:nvSpPr>
        <p:spPr bwMode="auto">
          <a:xfrm>
            <a:off x="9262551" y="1832237"/>
            <a:ext cx="1248888" cy="173404"/>
          </a:xfrm>
          <a:prstGeom prst="rect">
            <a:avLst/>
          </a:prstGeom>
          <a:noFill/>
          <a:ln w="19050" cap="flat" cmpd="sng" algn="ctr">
            <a:no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fontAlgn="base">
              <a:spcBef>
                <a:spcPct val="0"/>
              </a:spcBef>
              <a:spcAft>
                <a:spcPct val="0"/>
              </a:spcAft>
              <a:defRPr/>
            </a:pPr>
            <a:r>
              <a:rPr kumimoji="0" lang="ja-JP" altLang="en-US" sz="800" kern="0" dirty="0">
                <a:solidFill>
                  <a:schemeClr val="tx1">
                    <a:lumMod val="75000"/>
                    <a:lumOff val="25000"/>
                  </a:schemeClr>
                </a:solidFill>
                <a:cs typeface="Arial"/>
              </a:rPr>
              <a:t>グローバルネットワーク</a:t>
            </a:r>
          </a:p>
        </p:txBody>
      </p:sp>
      <p:sp>
        <p:nvSpPr>
          <p:cNvPr id="13" name="正方形/長方形 12"/>
          <p:cNvSpPr/>
          <p:nvPr/>
        </p:nvSpPr>
        <p:spPr bwMode="auto">
          <a:xfrm>
            <a:off x="8497780" y="3901899"/>
            <a:ext cx="1076955" cy="182185"/>
          </a:xfrm>
          <a:prstGeom prst="rect">
            <a:avLst/>
          </a:prstGeom>
          <a:noFill/>
          <a:ln w="19050" cap="flat" cmpd="sng" algn="ctr">
            <a:no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fontAlgn="base">
              <a:spcBef>
                <a:spcPct val="0"/>
              </a:spcBef>
              <a:spcAft>
                <a:spcPct val="0"/>
              </a:spcAft>
              <a:defRPr/>
            </a:pPr>
            <a:r>
              <a:rPr kumimoji="0" lang="ja-JP" altLang="en-US" sz="800" b="1" kern="0" dirty="0">
                <a:solidFill>
                  <a:srgbClr val="E80048"/>
                </a:solidFill>
                <a:latin typeface="メイリオ" pitchFamily="50" charset="-128"/>
                <a:ea typeface="メイリオ" pitchFamily="50" charset="-128"/>
                <a:cs typeface="Arial"/>
              </a:rPr>
              <a:t>プライベート</a:t>
            </a:r>
            <a:r>
              <a:rPr kumimoji="0" lang="en-US" altLang="ja-JP" sz="800" b="1" kern="0" dirty="0">
                <a:solidFill>
                  <a:srgbClr val="E80048"/>
                </a:solidFill>
                <a:latin typeface="メイリオ" pitchFamily="50" charset="-128"/>
                <a:ea typeface="メイリオ" pitchFamily="50" charset="-128"/>
                <a:cs typeface="Arial"/>
              </a:rPr>
              <a:t>LAN</a:t>
            </a:r>
            <a:endParaRPr kumimoji="0" lang="ja-JP" altLang="en-US" sz="800" b="1" kern="0" dirty="0">
              <a:solidFill>
                <a:srgbClr val="000000"/>
              </a:solidFill>
              <a:latin typeface="メイリオ" pitchFamily="50" charset="-128"/>
              <a:ea typeface="メイリオ" pitchFamily="50" charset="-128"/>
              <a:cs typeface="Arial"/>
            </a:endParaRPr>
          </a:p>
        </p:txBody>
      </p:sp>
      <p:sp>
        <p:nvSpPr>
          <p:cNvPr id="14" name="正方形/長方形 13"/>
          <p:cNvSpPr/>
          <p:nvPr/>
        </p:nvSpPr>
        <p:spPr bwMode="auto">
          <a:xfrm>
            <a:off x="7482698" y="5250755"/>
            <a:ext cx="854234" cy="182185"/>
          </a:xfrm>
          <a:prstGeom prst="rect">
            <a:avLst/>
          </a:prstGeom>
          <a:noFill/>
          <a:ln w="19050" cap="flat" cmpd="sng" algn="ctr">
            <a:no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fontAlgn="base">
              <a:spcBef>
                <a:spcPct val="0"/>
              </a:spcBef>
              <a:spcAft>
                <a:spcPct val="0"/>
              </a:spcAft>
              <a:defRPr/>
            </a:pPr>
            <a:r>
              <a:rPr kumimoji="0" lang="ja-JP" altLang="en-US" sz="800" kern="0" dirty="0">
                <a:solidFill>
                  <a:schemeClr val="tx1">
                    <a:lumMod val="75000"/>
                    <a:lumOff val="25000"/>
                  </a:schemeClr>
                </a:solidFill>
                <a:cs typeface="Arial"/>
              </a:rPr>
              <a:t>プライベート</a:t>
            </a:r>
            <a:r>
              <a:rPr kumimoji="0" lang="en-US" altLang="ja-JP" sz="800" b="1" kern="0" dirty="0">
                <a:solidFill>
                  <a:schemeClr val="tx1">
                    <a:lumMod val="75000"/>
                    <a:lumOff val="25000"/>
                  </a:schemeClr>
                </a:solidFill>
                <a:latin typeface="メイリオ" pitchFamily="50" charset="-128"/>
                <a:ea typeface="メイリオ" pitchFamily="50" charset="-128"/>
                <a:cs typeface="Arial"/>
              </a:rPr>
              <a:t>LAN</a:t>
            </a:r>
            <a:endParaRPr kumimoji="0" lang="ja-JP" altLang="en-US" sz="800" b="1" kern="0" dirty="0">
              <a:solidFill>
                <a:schemeClr val="tx1">
                  <a:lumMod val="75000"/>
                  <a:lumOff val="25000"/>
                </a:schemeClr>
              </a:solidFill>
              <a:latin typeface="メイリオ" pitchFamily="50" charset="-128"/>
              <a:ea typeface="メイリオ" pitchFamily="50" charset="-128"/>
              <a:cs typeface="Arial"/>
            </a:endParaRPr>
          </a:p>
        </p:txBody>
      </p:sp>
      <p:sp>
        <p:nvSpPr>
          <p:cNvPr id="15" name="正方形/長方形 14"/>
          <p:cNvSpPr/>
          <p:nvPr/>
        </p:nvSpPr>
        <p:spPr bwMode="auto">
          <a:xfrm>
            <a:off x="1579158" y="1564191"/>
            <a:ext cx="5108655" cy="4031566"/>
          </a:xfrm>
          <a:prstGeom prst="rect">
            <a:avLst/>
          </a:prstGeom>
          <a:solidFill>
            <a:srgbClr val="FFFFFF"/>
          </a:solidFill>
          <a:ln w="28575" cap="flat" cmpd="sng" algn="ctr">
            <a:solidFill>
              <a:srgbClr val="A6A6A6"/>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fontAlgn="base">
              <a:spcBef>
                <a:spcPct val="0"/>
              </a:spcBef>
              <a:spcAft>
                <a:spcPct val="0"/>
              </a:spcAft>
            </a:pPr>
            <a:endParaRPr lang="ja-JP" altLang="en-US" b="1" dirty="0">
              <a:latin typeface="HGP創英角ｺﾞｼｯｸUB" pitchFamily="50" charset="-128"/>
              <a:ea typeface="HGP創英角ｺﾞｼｯｸUB" pitchFamily="50" charset="-128"/>
            </a:endParaRPr>
          </a:p>
        </p:txBody>
      </p:sp>
      <p:sp>
        <p:nvSpPr>
          <p:cNvPr id="16" name="正方形/長方形 15"/>
          <p:cNvSpPr/>
          <p:nvPr/>
        </p:nvSpPr>
        <p:spPr bwMode="auto">
          <a:xfrm>
            <a:off x="1727291" y="1710747"/>
            <a:ext cx="4691345" cy="3792472"/>
          </a:xfrm>
          <a:prstGeom prst="rect">
            <a:avLst/>
          </a:prstGeom>
          <a:solidFill>
            <a:srgbClr val="E8E8E8"/>
          </a:solidFill>
          <a:ln w="19050" cap="flat" cmpd="sng" algn="ctr">
            <a:solidFill>
              <a:srgbClr val="D9D9D9"/>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a:endParaRPr lang="ja-JP" altLang="en-US" sz="1050" dirty="0">
              <a:latin typeface="+mn-ea"/>
            </a:endParaRPr>
          </a:p>
        </p:txBody>
      </p:sp>
      <p:cxnSp>
        <p:nvCxnSpPr>
          <p:cNvPr id="17" name="直線コネクタ 16"/>
          <p:cNvCxnSpPr/>
          <p:nvPr/>
        </p:nvCxnSpPr>
        <p:spPr bwMode="auto">
          <a:xfrm>
            <a:off x="1873316" y="2021072"/>
            <a:ext cx="4413322" cy="0"/>
          </a:xfrm>
          <a:prstGeom prst="line">
            <a:avLst/>
          </a:prstGeom>
          <a:solidFill>
            <a:schemeClr val="bg1"/>
          </a:solidFill>
          <a:ln w="25400" cap="flat" cmpd="sng" algn="ctr">
            <a:solidFill>
              <a:schemeClr val="bg1">
                <a:lumMod val="65000"/>
              </a:schemeClr>
            </a:solidFill>
            <a:prstDash val="solid"/>
            <a:round/>
            <a:headEnd type="oval" w="med" len="med"/>
            <a:tailEnd type="oval"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18" name="正方形/長方形 17"/>
          <p:cNvSpPr/>
          <p:nvPr/>
        </p:nvSpPr>
        <p:spPr bwMode="auto">
          <a:xfrm>
            <a:off x="1859495" y="1832237"/>
            <a:ext cx="1167454" cy="173404"/>
          </a:xfrm>
          <a:prstGeom prst="rect">
            <a:avLst/>
          </a:prstGeom>
          <a:noFill/>
          <a:ln w="19050" cap="flat" cmpd="sng" algn="ctr">
            <a:no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fontAlgn="base">
              <a:spcBef>
                <a:spcPct val="0"/>
              </a:spcBef>
              <a:spcAft>
                <a:spcPct val="0"/>
              </a:spcAft>
              <a:defRPr/>
            </a:pPr>
            <a:r>
              <a:rPr kumimoji="0" lang="ja-JP" altLang="en-US" sz="800" b="1" kern="0" dirty="0">
                <a:solidFill>
                  <a:schemeClr val="tx1">
                    <a:lumMod val="75000"/>
                    <a:lumOff val="25000"/>
                  </a:schemeClr>
                </a:solidFill>
                <a:latin typeface="メイリオ" pitchFamily="50" charset="-128"/>
                <a:ea typeface="メイリオ" pitchFamily="50" charset="-128"/>
                <a:cs typeface="Arial"/>
              </a:rPr>
              <a:t>グローバルネットワーク</a:t>
            </a:r>
          </a:p>
        </p:txBody>
      </p:sp>
      <p:sp>
        <p:nvSpPr>
          <p:cNvPr id="19" name="テキスト ボックス 18"/>
          <p:cNvSpPr txBox="1"/>
          <p:nvPr/>
        </p:nvSpPr>
        <p:spPr>
          <a:xfrm>
            <a:off x="3161293" y="1565985"/>
            <a:ext cx="380217" cy="338554"/>
          </a:xfrm>
          <a:prstGeom prst="rect">
            <a:avLst/>
          </a:prstGeom>
          <a:noFill/>
        </p:spPr>
        <p:txBody>
          <a:bodyPr wrap="square" rtlCol="0">
            <a:spAutoFit/>
          </a:bodyPr>
          <a:lstStyle/>
          <a:p>
            <a:pPr algn="ct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DNS</a:t>
            </a:r>
          </a:p>
        </p:txBody>
      </p:sp>
      <p:pic>
        <p:nvPicPr>
          <p:cNvPr id="20" name="図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15968" y="1645829"/>
            <a:ext cx="470867" cy="470867"/>
          </a:xfrm>
          <a:prstGeom prst="rect">
            <a:avLst/>
          </a:prstGeom>
        </p:spPr>
      </p:pic>
      <p:grpSp>
        <p:nvGrpSpPr>
          <p:cNvPr id="21" name="グループ化 20"/>
          <p:cNvGrpSpPr/>
          <p:nvPr/>
        </p:nvGrpSpPr>
        <p:grpSpPr>
          <a:xfrm>
            <a:off x="5725657" y="2883381"/>
            <a:ext cx="595112" cy="592962"/>
            <a:chOff x="5575480" y="2221985"/>
            <a:chExt cx="752394" cy="749676"/>
          </a:xfrm>
        </p:grpSpPr>
        <p:pic>
          <p:nvPicPr>
            <p:cNvPr id="22" name="図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54020" y="2376348"/>
              <a:ext cx="595313" cy="595313"/>
            </a:xfrm>
            <a:prstGeom prst="rect">
              <a:avLst/>
            </a:prstGeom>
          </p:spPr>
        </p:pic>
        <p:sp>
          <p:nvSpPr>
            <p:cNvPr id="23" name="テキスト ボックス 22"/>
            <p:cNvSpPr txBox="1"/>
            <p:nvPr/>
          </p:nvSpPr>
          <p:spPr>
            <a:xfrm>
              <a:off x="5575480" y="2221985"/>
              <a:ext cx="752394" cy="272384"/>
            </a:xfrm>
            <a:prstGeom prst="rect">
              <a:avLst/>
            </a:prstGeom>
            <a:noFill/>
          </p:spPr>
          <p:txBody>
            <a:bodyPr wrap="square" rtlCol="0">
              <a:spAutoFit/>
            </a:bodyPr>
            <a:lstStyle/>
            <a:p>
              <a:pPr algn="ctr"/>
              <a:r>
                <a:rPr lang="ja-JP" altLang="en-US" sz="800" dirty="0">
                  <a:solidFill>
                    <a:schemeClr val="tx1">
                      <a:lumMod val="85000"/>
                      <a:lumOff val="15000"/>
                    </a:schemeClr>
                  </a:solidFill>
                  <a:latin typeface="メイリオ" panose="020B0604030504040204" pitchFamily="50" charset="-128"/>
                  <a:ea typeface="メイリオ" panose="020B0604030504040204" pitchFamily="50" charset="-128"/>
                  <a:cs typeface="メイリオ" panose="020B0604030504040204" pitchFamily="50" charset="-128"/>
                </a:rPr>
                <a:t>タイマー</a:t>
              </a:r>
              <a:endParaRPr lang="en-US" altLang="ja-JP" sz="800" dirty="0">
                <a:solidFill>
                  <a:schemeClr val="tx1">
                    <a:lumMod val="85000"/>
                    <a:lumOff val="1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24" name="正方形/長方形 23"/>
          <p:cNvSpPr/>
          <p:nvPr/>
        </p:nvSpPr>
        <p:spPr bwMode="auto">
          <a:xfrm>
            <a:off x="4788476" y="3556301"/>
            <a:ext cx="946787" cy="799956"/>
          </a:xfrm>
          <a:prstGeom prst="rect">
            <a:avLst/>
          </a:prstGeom>
          <a:solidFill>
            <a:srgbClr val="D3EDE3"/>
          </a:solidFill>
          <a:ln w="6350" cap="flat" cmpd="sng" algn="ctr">
            <a:solidFill>
              <a:srgbClr val="85CDB2"/>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algn="ctr"/>
            <a:r>
              <a:rPr lang="ja-JP" altLang="en-US" sz="1050" dirty="0">
                <a:solidFill>
                  <a:srgbClr val="333333"/>
                </a:solidFill>
                <a:cs typeface="Arial"/>
              </a:rPr>
              <a:t>データストア層</a:t>
            </a:r>
          </a:p>
        </p:txBody>
      </p:sp>
      <p:sp>
        <p:nvSpPr>
          <p:cNvPr id="25" name="正方形/長方形 24"/>
          <p:cNvSpPr/>
          <p:nvPr/>
        </p:nvSpPr>
        <p:spPr bwMode="auto">
          <a:xfrm>
            <a:off x="2574483" y="3556301"/>
            <a:ext cx="2156625" cy="799956"/>
          </a:xfrm>
          <a:prstGeom prst="rect">
            <a:avLst/>
          </a:prstGeom>
          <a:solidFill>
            <a:srgbClr val="EAEEA0"/>
          </a:solidFill>
          <a:ln w="6350" cap="flat" cmpd="sng" algn="ctr">
            <a:solidFill>
              <a:schemeClr val="bg1">
                <a:lumMod val="7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algn="ctr"/>
            <a:r>
              <a:rPr lang="en-US" altLang="ja-JP" sz="1050" dirty="0">
                <a:solidFill>
                  <a:srgbClr val="333333"/>
                </a:solidFill>
                <a:cs typeface="Arial"/>
              </a:rPr>
              <a:t>DB</a:t>
            </a:r>
            <a:r>
              <a:rPr lang="ja-JP" altLang="en-US" sz="1050" dirty="0">
                <a:solidFill>
                  <a:srgbClr val="333333"/>
                </a:solidFill>
                <a:cs typeface="Arial"/>
              </a:rPr>
              <a:t>層</a:t>
            </a:r>
          </a:p>
        </p:txBody>
      </p:sp>
      <p:sp>
        <p:nvSpPr>
          <p:cNvPr id="26" name="正方形/長方形 25"/>
          <p:cNvSpPr/>
          <p:nvPr/>
        </p:nvSpPr>
        <p:spPr bwMode="auto">
          <a:xfrm>
            <a:off x="2574483" y="2991566"/>
            <a:ext cx="3160109" cy="500657"/>
          </a:xfrm>
          <a:prstGeom prst="rect">
            <a:avLst/>
          </a:prstGeom>
          <a:solidFill>
            <a:srgbClr val="FFF2B3"/>
          </a:solidFill>
          <a:ln w="6350" cap="flat" cmpd="sng" algn="ctr">
            <a:solidFill>
              <a:srgbClr val="F6CD00"/>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algn="ctr"/>
            <a:r>
              <a:rPr lang="en-US" altLang="ja-JP" sz="1050" dirty="0">
                <a:solidFill>
                  <a:srgbClr val="333333"/>
                </a:solidFill>
                <a:cs typeface="Arial"/>
              </a:rPr>
              <a:t>APL</a:t>
            </a:r>
            <a:r>
              <a:rPr lang="ja-JP" altLang="en-US" sz="1050" dirty="0">
                <a:solidFill>
                  <a:srgbClr val="333333"/>
                </a:solidFill>
                <a:cs typeface="Arial"/>
              </a:rPr>
              <a:t>層</a:t>
            </a:r>
          </a:p>
        </p:txBody>
      </p:sp>
      <p:sp>
        <p:nvSpPr>
          <p:cNvPr id="27" name="正方形/長方形 26"/>
          <p:cNvSpPr/>
          <p:nvPr/>
        </p:nvSpPr>
        <p:spPr bwMode="auto">
          <a:xfrm>
            <a:off x="2574483" y="2425262"/>
            <a:ext cx="3163299" cy="500657"/>
          </a:xfrm>
          <a:prstGeom prst="rect">
            <a:avLst/>
          </a:prstGeom>
          <a:solidFill>
            <a:srgbClr val="C9E3F3"/>
          </a:solidFill>
          <a:ln w="6350" cap="flat" cmpd="sng" algn="ctr">
            <a:solidFill>
              <a:srgbClr val="79A1DD"/>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algn="ctr"/>
            <a:r>
              <a:rPr lang="en-US" altLang="ja-JP" sz="1050" dirty="0">
                <a:solidFill>
                  <a:srgbClr val="333333"/>
                </a:solidFill>
                <a:cs typeface="Arial"/>
              </a:rPr>
              <a:t>WEB</a:t>
            </a:r>
            <a:r>
              <a:rPr lang="ja-JP" altLang="en-US" sz="1050" dirty="0">
                <a:solidFill>
                  <a:srgbClr val="333333"/>
                </a:solidFill>
                <a:cs typeface="Arial"/>
              </a:rPr>
              <a:t>層</a:t>
            </a:r>
          </a:p>
        </p:txBody>
      </p:sp>
      <p:sp>
        <p:nvSpPr>
          <p:cNvPr id="28" name="正方形/長方形 27"/>
          <p:cNvSpPr/>
          <p:nvPr/>
        </p:nvSpPr>
        <p:spPr bwMode="auto">
          <a:xfrm>
            <a:off x="1825500" y="5251301"/>
            <a:ext cx="2477280" cy="173694"/>
          </a:xfrm>
          <a:prstGeom prst="rect">
            <a:avLst/>
          </a:prstGeom>
          <a:noFill/>
          <a:ln w="19050" cap="flat" cmpd="sng" algn="ctr">
            <a:no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fontAlgn="base">
              <a:spcBef>
                <a:spcPct val="0"/>
              </a:spcBef>
              <a:spcAft>
                <a:spcPct val="0"/>
              </a:spcAft>
              <a:defRPr/>
            </a:pPr>
            <a:r>
              <a:rPr kumimoji="0" lang="ja-JP" altLang="en-US" sz="800" b="1" kern="0" dirty="0">
                <a:solidFill>
                  <a:schemeClr val="tx1">
                    <a:lumMod val="75000"/>
                    <a:lumOff val="25000"/>
                  </a:schemeClr>
                </a:solidFill>
                <a:latin typeface="メイリオ" pitchFamily="50" charset="-128"/>
                <a:ea typeface="メイリオ" pitchFamily="50" charset="-128"/>
                <a:cs typeface="Arial"/>
              </a:rPr>
              <a:t>共用プライベートネットワーク</a:t>
            </a:r>
            <a:r>
              <a:rPr kumimoji="0" lang="en-US" altLang="ja-JP" sz="800" b="1" kern="0" dirty="0">
                <a:solidFill>
                  <a:schemeClr val="tx1">
                    <a:lumMod val="75000"/>
                    <a:lumOff val="25000"/>
                  </a:schemeClr>
                </a:solidFill>
                <a:latin typeface="メイリオ" pitchFamily="50" charset="-128"/>
                <a:ea typeface="メイリオ" pitchFamily="50" charset="-128"/>
                <a:cs typeface="Arial"/>
              </a:rPr>
              <a:t>or</a:t>
            </a:r>
            <a:r>
              <a:rPr kumimoji="0" lang="ja-JP" altLang="en-US" sz="800" b="1" kern="0" dirty="0">
                <a:solidFill>
                  <a:schemeClr val="tx1">
                    <a:lumMod val="75000"/>
                    <a:lumOff val="25000"/>
                  </a:schemeClr>
                </a:solidFill>
                <a:latin typeface="メイリオ" pitchFamily="50" charset="-128"/>
                <a:ea typeface="メイリオ" pitchFamily="50" charset="-128"/>
                <a:cs typeface="Arial"/>
              </a:rPr>
              <a:t>プライベート</a:t>
            </a:r>
            <a:r>
              <a:rPr kumimoji="0" lang="en-US" altLang="ja-JP" sz="800" b="1" kern="0" dirty="0">
                <a:solidFill>
                  <a:schemeClr val="tx1">
                    <a:lumMod val="75000"/>
                    <a:lumOff val="25000"/>
                  </a:schemeClr>
                </a:solidFill>
                <a:latin typeface="メイリオ" pitchFamily="50" charset="-128"/>
                <a:ea typeface="メイリオ" pitchFamily="50" charset="-128"/>
                <a:cs typeface="Arial"/>
              </a:rPr>
              <a:t>LAN</a:t>
            </a:r>
            <a:endParaRPr kumimoji="0" lang="ja-JP" altLang="en-US" sz="800" b="1" kern="0" dirty="0">
              <a:solidFill>
                <a:schemeClr val="tx1">
                  <a:lumMod val="75000"/>
                  <a:lumOff val="25000"/>
                </a:schemeClr>
              </a:solidFill>
              <a:latin typeface="メイリオ" pitchFamily="50" charset="-128"/>
              <a:ea typeface="メイリオ" pitchFamily="50" charset="-128"/>
              <a:cs typeface="Arial"/>
            </a:endParaRPr>
          </a:p>
        </p:txBody>
      </p:sp>
      <p:cxnSp>
        <p:nvCxnSpPr>
          <p:cNvPr id="29" name="直線コネクタ 28"/>
          <p:cNvCxnSpPr/>
          <p:nvPr/>
        </p:nvCxnSpPr>
        <p:spPr>
          <a:xfrm>
            <a:off x="2082540" y="2021072"/>
            <a:ext cx="0" cy="3225858"/>
          </a:xfrm>
          <a:prstGeom prst="line">
            <a:avLst/>
          </a:prstGeom>
          <a:solidFill>
            <a:schemeClr val="bg1"/>
          </a:solidFill>
          <a:ln w="57150" cap="flat" cmpd="sng" algn="ctr">
            <a:solidFill>
              <a:srgbClr val="FFD712"/>
            </a:solidFill>
            <a:prstDash val="solid"/>
            <a:round/>
            <a:headEnd type="none" w="med" len="med"/>
            <a:tailEnd type="none" w="med" len="med"/>
          </a:ln>
          <a:effectLst/>
        </p:spPr>
      </p:cxnSp>
      <p:cxnSp>
        <p:nvCxnSpPr>
          <p:cNvPr id="30" name="直線コネクタ 29"/>
          <p:cNvCxnSpPr/>
          <p:nvPr/>
        </p:nvCxnSpPr>
        <p:spPr>
          <a:xfrm>
            <a:off x="2775357" y="2013538"/>
            <a:ext cx="0" cy="3225858"/>
          </a:xfrm>
          <a:prstGeom prst="line">
            <a:avLst/>
          </a:prstGeom>
          <a:ln w="25400">
            <a:solidFill>
              <a:srgbClr val="A7A7A7"/>
            </a:solidFill>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a:off x="3346860" y="2013538"/>
            <a:ext cx="0" cy="3225858"/>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a:off x="3918121" y="2013538"/>
            <a:ext cx="0" cy="3225858"/>
          </a:xfrm>
          <a:prstGeom prst="line">
            <a:avLst/>
          </a:prstGeom>
          <a:ln w="25400">
            <a:solidFill>
              <a:srgbClr val="A7A7A7"/>
            </a:solidFill>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a:off x="4478367" y="2013538"/>
            <a:ext cx="0" cy="3225858"/>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a:off x="4931398" y="3882312"/>
            <a:ext cx="2574" cy="1357085"/>
          </a:xfrm>
          <a:prstGeom prst="line">
            <a:avLst/>
          </a:prstGeom>
          <a:ln w="25400">
            <a:solidFill>
              <a:srgbClr val="A7A7A7"/>
            </a:solidFill>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a:off x="5595138" y="3882312"/>
            <a:ext cx="2574" cy="1357085"/>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a:stCxn id="74" idx="3"/>
            <a:endCxn id="22" idx="1"/>
          </p:cNvCxnSpPr>
          <p:nvPr/>
        </p:nvCxnSpPr>
        <p:spPr bwMode="auto">
          <a:xfrm flipV="1">
            <a:off x="3624860" y="3240909"/>
            <a:ext cx="2162920" cy="984"/>
          </a:xfrm>
          <a:prstGeom prst="line">
            <a:avLst/>
          </a:prstGeom>
          <a:solidFill>
            <a:schemeClr val="bg1"/>
          </a:solidFill>
          <a:ln w="25400" cap="flat" cmpd="sng" algn="ctr">
            <a:solidFill>
              <a:srgbClr val="93CDDD"/>
            </a:solidFill>
            <a:prstDash val="solid"/>
            <a:round/>
            <a:headEnd type="triangl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37" name="コネクタ: カギ線 36"/>
          <p:cNvCxnSpPr>
            <a:stCxn id="86" idx="2"/>
            <a:endCxn id="87" idx="2"/>
          </p:cNvCxnSpPr>
          <p:nvPr/>
        </p:nvCxnSpPr>
        <p:spPr>
          <a:xfrm rot="16200000" flipH="1">
            <a:off x="5260952" y="3842219"/>
            <a:ext cx="10045" cy="549527"/>
          </a:xfrm>
          <a:prstGeom prst="bentConnector3">
            <a:avLst>
              <a:gd name="adj1" fmla="val 10246157"/>
            </a:avLst>
          </a:prstGeom>
          <a:solidFill>
            <a:schemeClr val="bg1"/>
          </a:solidFill>
          <a:ln w="38100" cap="flat" cmpd="sng" algn="ctr">
            <a:solidFill>
              <a:srgbClr val="E51373"/>
            </a:solidFill>
            <a:prstDash val="solid"/>
            <a:round/>
            <a:headEnd type="triangle" w="med" len="med"/>
            <a:tailEnd type="triangle" w="med" len="med"/>
          </a:ln>
          <a:effectLst/>
        </p:spPr>
      </p:cxnSp>
      <p:sp>
        <p:nvSpPr>
          <p:cNvPr id="38" name="正方形/長方形 37"/>
          <p:cNvSpPr/>
          <p:nvPr/>
        </p:nvSpPr>
        <p:spPr bwMode="auto">
          <a:xfrm>
            <a:off x="3022005" y="5755398"/>
            <a:ext cx="1711827" cy="554003"/>
          </a:xfrm>
          <a:prstGeom prst="rect">
            <a:avLst/>
          </a:prstGeom>
          <a:solidFill>
            <a:srgbClr val="E8E8E8"/>
          </a:solidFill>
          <a:ln w="19050" cap="flat" cmpd="sng" algn="ctr">
            <a:solidFill>
              <a:srgbClr val="D9D9D9"/>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a:endParaRPr lang="ja-JP" altLang="en-US" sz="1050" dirty="0">
              <a:latin typeface="+mn-ea"/>
            </a:endParaRPr>
          </a:p>
        </p:txBody>
      </p:sp>
      <p:cxnSp>
        <p:nvCxnSpPr>
          <p:cNvPr id="39" name="コネクタ: カギ線 38"/>
          <p:cNvCxnSpPr/>
          <p:nvPr/>
        </p:nvCxnSpPr>
        <p:spPr>
          <a:xfrm flipV="1">
            <a:off x="3121752" y="5258366"/>
            <a:ext cx="5930160" cy="737682"/>
          </a:xfrm>
          <a:prstGeom prst="bentConnector3">
            <a:avLst>
              <a:gd name="adj1" fmla="val 99733"/>
            </a:avLst>
          </a:prstGeom>
          <a:ln w="57150">
            <a:solidFill>
              <a:srgbClr val="125BA1"/>
            </a:solidFill>
            <a:headEnd type="oval"/>
          </a:ln>
        </p:spPr>
        <p:style>
          <a:lnRef idx="1">
            <a:schemeClr val="accent1"/>
          </a:lnRef>
          <a:fillRef idx="0">
            <a:schemeClr val="accent1"/>
          </a:fillRef>
          <a:effectRef idx="0">
            <a:schemeClr val="accent1"/>
          </a:effectRef>
          <a:fontRef idx="minor">
            <a:schemeClr val="tx1"/>
          </a:fontRef>
        </p:style>
      </p:cxnSp>
      <p:cxnSp>
        <p:nvCxnSpPr>
          <p:cNvPr id="40" name="コネクタ: カギ線 39"/>
          <p:cNvCxnSpPr/>
          <p:nvPr/>
        </p:nvCxnSpPr>
        <p:spPr>
          <a:xfrm rot="5400000" flipH="1" flipV="1">
            <a:off x="5301048" y="5360181"/>
            <a:ext cx="700411" cy="462081"/>
          </a:xfrm>
          <a:prstGeom prst="bentConnector3">
            <a:avLst>
              <a:gd name="adj1" fmla="val -483"/>
            </a:avLst>
          </a:prstGeom>
          <a:ln w="25400">
            <a:solidFill>
              <a:srgbClr val="A7A7A7"/>
            </a:solidFill>
            <a:headEnd type="none"/>
          </a:ln>
        </p:spPr>
        <p:style>
          <a:lnRef idx="1">
            <a:schemeClr val="accent1"/>
          </a:lnRef>
          <a:fillRef idx="0">
            <a:schemeClr val="accent1"/>
          </a:fillRef>
          <a:effectRef idx="0">
            <a:schemeClr val="accent1"/>
          </a:effectRef>
          <a:fontRef idx="minor">
            <a:schemeClr val="tx1"/>
          </a:fontRef>
        </p:style>
      </p:cxnSp>
      <p:grpSp>
        <p:nvGrpSpPr>
          <p:cNvPr id="41" name="グループ化 40"/>
          <p:cNvGrpSpPr/>
          <p:nvPr/>
        </p:nvGrpSpPr>
        <p:grpSpPr>
          <a:xfrm>
            <a:off x="4935023" y="5669116"/>
            <a:ext cx="643311" cy="384289"/>
            <a:chOff x="4467376" y="5994013"/>
            <a:chExt cx="813332" cy="485853"/>
          </a:xfrm>
        </p:grpSpPr>
        <p:sp>
          <p:nvSpPr>
            <p:cNvPr id="42" name="テキスト ボックス 41"/>
            <p:cNvSpPr txBox="1"/>
            <p:nvPr/>
          </p:nvSpPr>
          <p:spPr>
            <a:xfrm>
              <a:off x="4467376" y="5994013"/>
              <a:ext cx="813332" cy="272384"/>
            </a:xfrm>
            <a:prstGeom prst="rect">
              <a:avLst/>
            </a:prstGeom>
            <a:noFill/>
          </p:spPr>
          <p:txBody>
            <a:bodyPr wrap="square" rtlCol="0">
              <a:spAutoFit/>
            </a:bodyPr>
            <a:lstStyle/>
            <a:p>
              <a:pPr algn="ct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ルーター</a:t>
              </a:r>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3" name="図 4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21661" y="6251295"/>
              <a:ext cx="704762" cy="228571"/>
            </a:xfrm>
            <a:prstGeom prst="rect">
              <a:avLst/>
            </a:prstGeom>
          </p:spPr>
        </p:pic>
      </p:grpSp>
      <p:grpSp>
        <p:nvGrpSpPr>
          <p:cNvPr id="44" name="グループ化 43"/>
          <p:cNvGrpSpPr/>
          <p:nvPr/>
        </p:nvGrpSpPr>
        <p:grpSpPr>
          <a:xfrm>
            <a:off x="8214271" y="5669116"/>
            <a:ext cx="643311" cy="384289"/>
            <a:chOff x="8613297" y="5994013"/>
            <a:chExt cx="813332" cy="485853"/>
          </a:xfrm>
        </p:grpSpPr>
        <p:sp>
          <p:nvSpPr>
            <p:cNvPr id="45" name="テキスト ボックス 44"/>
            <p:cNvSpPr txBox="1"/>
            <p:nvPr/>
          </p:nvSpPr>
          <p:spPr>
            <a:xfrm>
              <a:off x="8613297" y="5994013"/>
              <a:ext cx="813332" cy="272384"/>
            </a:xfrm>
            <a:prstGeom prst="rect">
              <a:avLst/>
            </a:prstGeom>
            <a:noFill/>
          </p:spPr>
          <p:txBody>
            <a:bodyPr wrap="square" rtlCol="0">
              <a:spAutoFit/>
            </a:bodyPr>
            <a:lstStyle/>
            <a:p>
              <a:pPr algn="ct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ルーター</a:t>
              </a:r>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6" name="図 4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665091" y="6251295"/>
              <a:ext cx="704762" cy="228571"/>
            </a:xfrm>
            <a:prstGeom prst="rect">
              <a:avLst/>
            </a:prstGeom>
          </p:spPr>
        </p:pic>
      </p:grpSp>
      <p:pic>
        <p:nvPicPr>
          <p:cNvPr id="47" name="図 4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49050" y="6054292"/>
            <a:ext cx="557437" cy="180790"/>
          </a:xfrm>
          <a:prstGeom prst="rect">
            <a:avLst/>
          </a:prstGeom>
        </p:spPr>
      </p:pic>
      <p:pic>
        <p:nvPicPr>
          <p:cNvPr id="48" name="図 4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46623" y="6054292"/>
            <a:ext cx="557437" cy="180790"/>
          </a:xfrm>
          <a:prstGeom prst="rect">
            <a:avLst/>
          </a:prstGeom>
        </p:spPr>
      </p:pic>
      <p:cxnSp>
        <p:nvCxnSpPr>
          <p:cNvPr id="49" name="コネクタ: カギ線 48"/>
          <p:cNvCxnSpPr/>
          <p:nvPr/>
        </p:nvCxnSpPr>
        <p:spPr>
          <a:xfrm rot="5400000">
            <a:off x="6025817" y="1259113"/>
            <a:ext cx="768749" cy="745129"/>
          </a:xfrm>
          <a:prstGeom prst="bentConnector3">
            <a:avLst>
              <a:gd name="adj1" fmla="val 50000"/>
            </a:avLst>
          </a:prstGeom>
          <a:ln w="25400">
            <a:solidFill>
              <a:srgbClr val="A6A6A6"/>
            </a:solidFill>
          </a:ln>
        </p:spPr>
        <p:style>
          <a:lnRef idx="1">
            <a:schemeClr val="accent1"/>
          </a:lnRef>
          <a:fillRef idx="0">
            <a:schemeClr val="accent1"/>
          </a:fillRef>
          <a:effectRef idx="0">
            <a:schemeClr val="accent1"/>
          </a:effectRef>
          <a:fontRef idx="minor">
            <a:schemeClr val="tx1"/>
          </a:fontRef>
        </p:style>
      </p:cxnSp>
      <p:cxnSp>
        <p:nvCxnSpPr>
          <p:cNvPr id="50" name="コネクタ: カギ線 49"/>
          <p:cNvCxnSpPr/>
          <p:nvPr/>
        </p:nvCxnSpPr>
        <p:spPr>
          <a:xfrm rot="16200000" flipH="1">
            <a:off x="6985618" y="1264096"/>
            <a:ext cx="768749" cy="745129"/>
          </a:xfrm>
          <a:prstGeom prst="bentConnector3">
            <a:avLst>
              <a:gd name="adj1" fmla="val 50000"/>
            </a:avLst>
          </a:prstGeom>
          <a:ln w="25400">
            <a:solidFill>
              <a:srgbClr val="A7A7A7"/>
            </a:solidFill>
          </a:ln>
        </p:spPr>
        <p:style>
          <a:lnRef idx="1">
            <a:schemeClr val="accent1"/>
          </a:lnRef>
          <a:fillRef idx="0">
            <a:schemeClr val="accent1"/>
          </a:fillRef>
          <a:effectRef idx="0">
            <a:schemeClr val="accent1"/>
          </a:effectRef>
          <a:fontRef idx="minor">
            <a:schemeClr val="tx1"/>
          </a:fontRef>
        </p:style>
      </p:cxnSp>
      <p:sp>
        <p:nvSpPr>
          <p:cNvPr id="51" name="フリーフォーム: 図形 50"/>
          <p:cNvSpPr/>
          <p:nvPr/>
        </p:nvSpPr>
        <p:spPr>
          <a:xfrm>
            <a:off x="4423299" y="1251741"/>
            <a:ext cx="2303661" cy="891411"/>
          </a:xfrm>
          <a:custGeom>
            <a:avLst/>
            <a:gdLst>
              <a:gd name="connsiteX0" fmla="*/ 2910114 w 2910114"/>
              <a:gd name="connsiteY0" fmla="*/ 0 h 1781629"/>
              <a:gd name="connsiteX1" fmla="*/ 2910114 w 2910114"/>
              <a:gd name="connsiteY1" fmla="*/ 486229 h 1781629"/>
              <a:gd name="connsiteX2" fmla="*/ 1977571 w 2910114"/>
              <a:gd name="connsiteY2" fmla="*/ 486229 h 1781629"/>
              <a:gd name="connsiteX3" fmla="*/ 1977571 w 2910114"/>
              <a:gd name="connsiteY3" fmla="*/ 979714 h 1781629"/>
              <a:gd name="connsiteX4" fmla="*/ 0 w 2910114"/>
              <a:gd name="connsiteY4" fmla="*/ 979714 h 1781629"/>
              <a:gd name="connsiteX5" fmla="*/ 0 w 2910114"/>
              <a:gd name="connsiteY5" fmla="*/ 1781629 h 1781629"/>
              <a:gd name="connsiteX0" fmla="*/ 2912496 w 2912496"/>
              <a:gd name="connsiteY0" fmla="*/ 0 h 1705429"/>
              <a:gd name="connsiteX1" fmla="*/ 2910114 w 2912496"/>
              <a:gd name="connsiteY1" fmla="*/ 410029 h 1705429"/>
              <a:gd name="connsiteX2" fmla="*/ 1977571 w 2912496"/>
              <a:gd name="connsiteY2" fmla="*/ 410029 h 1705429"/>
              <a:gd name="connsiteX3" fmla="*/ 1977571 w 2912496"/>
              <a:gd name="connsiteY3" fmla="*/ 903514 h 1705429"/>
              <a:gd name="connsiteX4" fmla="*/ 0 w 2912496"/>
              <a:gd name="connsiteY4" fmla="*/ 903514 h 1705429"/>
              <a:gd name="connsiteX5" fmla="*/ 0 w 2912496"/>
              <a:gd name="connsiteY5" fmla="*/ 1705429 h 1705429"/>
              <a:gd name="connsiteX0" fmla="*/ 2912496 w 2912496"/>
              <a:gd name="connsiteY0" fmla="*/ 0 h 1127002"/>
              <a:gd name="connsiteX1" fmla="*/ 2910114 w 2912496"/>
              <a:gd name="connsiteY1" fmla="*/ 410029 h 1127002"/>
              <a:gd name="connsiteX2" fmla="*/ 1977571 w 2912496"/>
              <a:gd name="connsiteY2" fmla="*/ 410029 h 1127002"/>
              <a:gd name="connsiteX3" fmla="*/ 1977571 w 2912496"/>
              <a:gd name="connsiteY3" fmla="*/ 903514 h 1127002"/>
              <a:gd name="connsiteX4" fmla="*/ 0 w 2912496"/>
              <a:gd name="connsiteY4" fmla="*/ 903514 h 1127002"/>
              <a:gd name="connsiteX5" fmla="*/ 0 w 2912496"/>
              <a:gd name="connsiteY5" fmla="*/ 1127002 h 1127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2496" h="1127002">
                <a:moveTo>
                  <a:pt x="2912496" y="0"/>
                </a:moveTo>
                <a:lnTo>
                  <a:pt x="2910114" y="410029"/>
                </a:lnTo>
                <a:lnTo>
                  <a:pt x="1977571" y="410029"/>
                </a:lnTo>
                <a:lnTo>
                  <a:pt x="1977571" y="903514"/>
                </a:lnTo>
                <a:lnTo>
                  <a:pt x="0" y="903514"/>
                </a:lnTo>
                <a:lnTo>
                  <a:pt x="0" y="1127002"/>
                </a:lnTo>
              </a:path>
            </a:pathLst>
          </a:custGeom>
          <a:noFill/>
          <a:ln w="25400" cap="flat" cmpd="sng" algn="ctr">
            <a:solidFill>
              <a:srgbClr val="F7B52C"/>
            </a:solidFill>
            <a:prstDash val="solid"/>
            <a:round/>
            <a:headEnd type="none" w="med" len="med"/>
            <a:tailEnd type="triangle" w="med" len="med"/>
          </a:ln>
          <a:effectLst/>
        </p:spPr>
        <p:txBody>
          <a:bodyPr rtlCol="0" anchor="ctr"/>
          <a:lstStyle/>
          <a:p>
            <a:pPr algn="ctr"/>
            <a:endParaRPr lang="ja-JP" altLang="en-US" dirty="0"/>
          </a:p>
        </p:txBody>
      </p:sp>
      <p:sp>
        <p:nvSpPr>
          <p:cNvPr id="52" name="テキスト ボックス 51"/>
          <p:cNvSpPr txBox="1"/>
          <p:nvPr/>
        </p:nvSpPr>
        <p:spPr>
          <a:xfrm>
            <a:off x="5169061" y="1771725"/>
            <a:ext cx="800219" cy="215444"/>
          </a:xfrm>
          <a:prstGeom prst="rect">
            <a:avLst/>
          </a:prstGeom>
          <a:noFill/>
        </p:spPr>
        <p:txBody>
          <a:bodyPr wrap="none" rtlCol="0">
            <a:spAutoFit/>
          </a:bodyPr>
          <a:lstStyle/>
          <a:p>
            <a:pPr algn="ctr"/>
            <a:r>
              <a:rPr lang="ja-JP" altLang="en-US" sz="800" b="1" dirty="0">
                <a:solidFill>
                  <a:srgbClr val="333333"/>
                </a:solidFill>
                <a:latin typeface="メイリオ" panose="020B0604030504040204" pitchFamily="50" charset="-128"/>
                <a:ea typeface="メイリオ" panose="020B0604030504040204" pitchFamily="50" charset="-128"/>
                <a:cs typeface="メイリオ" panose="020B0604030504040204" pitchFamily="50" charset="-128"/>
              </a:rPr>
              <a:t>何らかの通信</a:t>
            </a:r>
          </a:p>
        </p:txBody>
      </p:sp>
      <p:sp>
        <p:nvSpPr>
          <p:cNvPr id="53" name="フリーフォーム: 図形 52"/>
          <p:cNvSpPr/>
          <p:nvPr/>
        </p:nvSpPr>
        <p:spPr>
          <a:xfrm flipH="1">
            <a:off x="7052485" y="1254914"/>
            <a:ext cx="2019048" cy="944985"/>
          </a:xfrm>
          <a:custGeom>
            <a:avLst/>
            <a:gdLst>
              <a:gd name="connsiteX0" fmla="*/ 2910114 w 2910114"/>
              <a:gd name="connsiteY0" fmla="*/ 0 h 1781629"/>
              <a:gd name="connsiteX1" fmla="*/ 2910114 w 2910114"/>
              <a:gd name="connsiteY1" fmla="*/ 486229 h 1781629"/>
              <a:gd name="connsiteX2" fmla="*/ 1977571 w 2910114"/>
              <a:gd name="connsiteY2" fmla="*/ 486229 h 1781629"/>
              <a:gd name="connsiteX3" fmla="*/ 1977571 w 2910114"/>
              <a:gd name="connsiteY3" fmla="*/ 979714 h 1781629"/>
              <a:gd name="connsiteX4" fmla="*/ 0 w 2910114"/>
              <a:gd name="connsiteY4" fmla="*/ 979714 h 1781629"/>
              <a:gd name="connsiteX5" fmla="*/ 0 w 2910114"/>
              <a:gd name="connsiteY5" fmla="*/ 1781629 h 1781629"/>
              <a:gd name="connsiteX0" fmla="*/ 2912496 w 2912496"/>
              <a:gd name="connsiteY0" fmla="*/ 0 h 1705429"/>
              <a:gd name="connsiteX1" fmla="*/ 2910114 w 2912496"/>
              <a:gd name="connsiteY1" fmla="*/ 410029 h 1705429"/>
              <a:gd name="connsiteX2" fmla="*/ 1977571 w 2912496"/>
              <a:gd name="connsiteY2" fmla="*/ 410029 h 1705429"/>
              <a:gd name="connsiteX3" fmla="*/ 1977571 w 2912496"/>
              <a:gd name="connsiteY3" fmla="*/ 903514 h 1705429"/>
              <a:gd name="connsiteX4" fmla="*/ 0 w 2912496"/>
              <a:gd name="connsiteY4" fmla="*/ 903514 h 1705429"/>
              <a:gd name="connsiteX5" fmla="*/ 0 w 2912496"/>
              <a:gd name="connsiteY5" fmla="*/ 1705429 h 1705429"/>
              <a:gd name="connsiteX0" fmla="*/ 2912496 w 2912496"/>
              <a:gd name="connsiteY0" fmla="*/ 0 h 1127002"/>
              <a:gd name="connsiteX1" fmla="*/ 2910114 w 2912496"/>
              <a:gd name="connsiteY1" fmla="*/ 410029 h 1127002"/>
              <a:gd name="connsiteX2" fmla="*/ 1977571 w 2912496"/>
              <a:gd name="connsiteY2" fmla="*/ 410029 h 1127002"/>
              <a:gd name="connsiteX3" fmla="*/ 1977571 w 2912496"/>
              <a:gd name="connsiteY3" fmla="*/ 903514 h 1127002"/>
              <a:gd name="connsiteX4" fmla="*/ 0 w 2912496"/>
              <a:gd name="connsiteY4" fmla="*/ 903514 h 1127002"/>
              <a:gd name="connsiteX5" fmla="*/ 0 w 2912496"/>
              <a:gd name="connsiteY5" fmla="*/ 1127002 h 1127002"/>
              <a:gd name="connsiteX0" fmla="*/ 2912496 w 2912496"/>
              <a:gd name="connsiteY0" fmla="*/ 0 h 1127002"/>
              <a:gd name="connsiteX1" fmla="*/ 2910114 w 2912496"/>
              <a:gd name="connsiteY1" fmla="*/ 410029 h 1127002"/>
              <a:gd name="connsiteX2" fmla="*/ 1977571 w 2912496"/>
              <a:gd name="connsiteY2" fmla="*/ 410029 h 1127002"/>
              <a:gd name="connsiteX3" fmla="*/ 1977571 w 2912496"/>
              <a:gd name="connsiteY3" fmla="*/ 903514 h 1127002"/>
              <a:gd name="connsiteX4" fmla="*/ 0 w 2912496"/>
              <a:gd name="connsiteY4" fmla="*/ 903514 h 1127002"/>
              <a:gd name="connsiteX5" fmla="*/ 0 w 2912496"/>
              <a:gd name="connsiteY5" fmla="*/ 1127002 h 1127002"/>
              <a:gd name="connsiteX0" fmla="*/ 2912496 w 2912496"/>
              <a:gd name="connsiteY0" fmla="*/ 0 h 1127002"/>
              <a:gd name="connsiteX1" fmla="*/ 2910114 w 2912496"/>
              <a:gd name="connsiteY1" fmla="*/ 410029 h 1127002"/>
              <a:gd name="connsiteX2" fmla="*/ 1977571 w 2912496"/>
              <a:gd name="connsiteY2" fmla="*/ 410029 h 1127002"/>
              <a:gd name="connsiteX3" fmla="*/ 1977571 w 2912496"/>
              <a:gd name="connsiteY3" fmla="*/ 903514 h 1127002"/>
              <a:gd name="connsiteX4" fmla="*/ 402167 w 2912496"/>
              <a:gd name="connsiteY4" fmla="*/ 903514 h 1127002"/>
              <a:gd name="connsiteX5" fmla="*/ 0 w 2912496"/>
              <a:gd name="connsiteY5" fmla="*/ 1127002 h 1127002"/>
              <a:gd name="connsiteX0" fmla="*/ 2544196 w 2544196"/>
              <a:gd name="connsiteY0" fmla="*/ 0 h 1194735"/>
              <a:gd name="connsiteX1" fmla="*/ 2541814 w 2544196"/>
              <a:gd name="connsiteY1" fmla="*/ 410029 h 1194735"/>
              <a:gd name="connsiteX2" fmla="*/ 1609271 w 2544196"/>
              <a:gd name="connsiteY2" fmla="*/ 410029 h 1194735"/>
              <a:gd name="connsiteX3" fmla="*/ 1609271 w 2544196"/>
              <a:gd name="connsiteY3" fmla="*/ 903514 h 1194735"/>
              <a:gd name="connsiteX4" fmla="*/ 33867 w 2544196"/>
              <a:gd name="connsiteY4" fmla="*/ 903514 h 1194735"/>
              <a:gd name="connsiteX5" fmla="*/ 0 w 2544196"/>
              <a:gd name="connsiteY5" fmla="*/ 1194735 h 1194735"/>
              <a:gd name="connsiteX0" fmla="*/ 2552662 w 2552662"/>
              <a:gd name="connsiteY0" fmla="*/ 0 h 1194735"/>
              <a:gd name="connsiteX1" fmla="*/ 2550280 w 2552662"/>
              <a:gd name="connsiteY1" fmla="*/ 410029 h 1194735"/>
              <a:gd name="connsiteX2" fmla="*/ 1617737 w 2552662"/>
              <a:gd name="connsiteY2" fmla="*/ 410029 h 1194735"/>
              <a:gd name="connsiteX3" fmla="*/ 1617737 w 2552662"/>
              <a:gd name="connsiteY3" fmla="*/ 903514 h 1194735"/>
              <a:gd name="connsiteX4" fmla="*/ 0 w 2552662"/>
              <a:gd name="connsiteY4" fmla="*/ 903514 h 1194735"/>
              <a:gd name="connsiteX5" fmla="*/ 8466 w 2552662"/>
              <a:gd name="connsiteY5" fmla="*/ 1194735 h 1194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52662" h="1194735">
                <a:moveTo>
                  <a:pt x="2552662" y="0"/>
                </a:moveTo>
                <a:lnTo>
                  <a:pt x="2550280" y="410029"/>
                </a:lnTo>
                <a:lnTo>
                  <a:pt x="1617737" y="410029"/>
                </a:lnTo>
                <a:lnTo>
                  <a:pt x="1617737" y="903514"/>
                </a:lnTo>
                <a:lnTo>
                  <a:pt x="0" y="903514"/>
                </a:lnTo>
                <a:lnTo>
                  <a:pt x="8466" y="1194735"/>
                </a:lnTo>
              </a:path>
            </a:pathLst>
          </a:custGeom>
          <a:noFill/>
          <a:ln w="25400" cap="flat" cmpd="sng" algn="ctr">
            <a:solidFill>
              <a:srgbClr val="93CDDD"/>
            </a:solidFill>
            <a:prstDash val="solid"/>
            <a:round/>
            <a:headEnd type="none" w="med" len="med"/>
            <a:tailEnd type="triangle" w="med" len="med"/>
          </a:ln>
          <a:effectLst/>
        </p:spPr>
        <p:txBody>
          <a:bodyPr rtlCol="0" anchor="ctr"/>
          <a:lstStyle/>
          <a:p>
            <a:pPr algn="ctr"/>
            <a:endParaRPr lang="ja-JP" altLang="en-US" dirty="0"/>
          </a:p>
        </p:txBody>
      </p:sp>
      <p:sp>
        <p:nvSpPr>
          <p:cNvPr id="54" name="テキスト ボックス 53"/>
          <p:cNvSpPr txBox="1"/>
          <p:nvPr/>
        </p:nvSpPr>
        <p:spPr>
          <a:xfrm>
            <a:off x="7815422" y="1771725"/>
            <a:ext cx="800219" cy="215444"/>
          </a:xfrm>
          <a:prstGeom prst="rect">
            <a:avLst/>
          </a:prstGeom>
          <a:noFill/>
        </p:spPr>
        <p:txBody>
          <a:bodyPr wrap="none" rtlCol="0">
            <a:spAutoFit/>
          </a:bodyPr>
          <a:lstStyle/>
          <a:p>
            <a:pPr algn="ctr"/>
            <a:r>
              <a:rPr lang="ja-JP" altLang="en-US" sz="800" b="1" dirty="0">
                <a:solidFill>
                  <a:srgbClr val="93CDDD"/>
                </a:solidFill>
                <a:latin typeface="メイリオ" panose="020B0604030504040204" pitchFamily="50" charset="-128"/>
                <a:ea typeface="メイリオ" panose="020B0604030504040204" pitchFamily="50" charset="-128"/>
                <a:cs typeface="メイリオ" panose="020B0604030504040204" pitchFamily="50" charset="-128"/>
              </a:rPr>
              <a:t>何らかの処理</a:t>
            </a:r>
          </a:p>
        </p:txBody>
      </p:sp>
      <p:cxnSp>
        <p:nvCxnSpPr>
          <p:cNvPr id="55" name="直線コネクタ 54"/>
          <p:cNvCxnSpPr/>
          <p:nvPr/>
        </p:nvCxnSpPr>
        <p:spPr bwMode="auto">
          <a:xfrm>
            <a:off x="8497665" y="3889846"/>
            <a:ext cx="2026975" cy="0"/>
          </a:xfrm>
          <a:prstGeom prst="line">
            <a:avLst/>
          </a:prstGeom>
          <a:solidFill>
            <a:schemeClr val="bg1"/>
          </a:solidFill>
          <a:ln w="57150" cap="flat" cmpd="sng" algn="ctr">
            <a:solidFill>
              <a:srgbClr val="E80048"/>
            </a:solidFill>
            <a:prstDash val="solid"/>
            <a:round/>
            <a:headEnd type="oval" w="med" len="med"/>
            <a:tailEnd type="oval"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56" name="テキスト ボックス 55"/>
          <p:cNvSpPr txBox="1"/>
          <p:nvPr/>
        </p:nvSpPr>
        <p:spPr>
          <a:xfrm>
            <a:off x="4972341" y="3032410"/>
            <a:ext cx="697627" cy="215444"/>
          </a:xfrm>
          <a:prstGeom prst="rect">
            <a:avLst/>
          </a:prstGeom>
          <a:noFill/>
        </p:spPr>
        <p:txBody>
          <a:bodyPr wrap="none" rtlCol="0">
            <a:spAutoFit/>
          </a:bodyPr>
          <a:lstStyle/>
          <a:p>
            <a:pPr algn="ctr"/>
            <a:r>
              <a:rPr lang="ja-JP" altLang="en-US" sz="800" dirty="0">
                <a:solidFill>
                  <a:srgbClr val="93CDDD"/>
                </a:solidFill>
                <a:latin typeface="メイリオ" panose="020B0604030504040204" pitchFamily="50" charset="-128"/>
                <a:ea typeface="メイリオ" panose="020B0604030504040204" pitchFamily="50" charset="-128"/>
                <a:cs typeface="メイリオ" panose="020B0604030504040204" pitchFamily="50" charset="-128"/>
              </a:rPr>
              <a:t>定刻に起動</a:t>
            </a:r>
          </a:p>
        </p:txBody>
      </p:sp>
      <p:sp>
        <p:nvSpPr>
          <p:cNvPr id="57" name="テキスト ボックス 56"/>
          <p:cNvSpPr txBox="1"/>
          <p:nvPr/>
        </p:nvSpPr>
        <p:spPr>
          <a:xfrm>
            <a:off x="10070517" y="2691618"/>
            <a:ext cx="596637" cy="338554"/>
          </a:xfrm>
          <a:prstGeom prst="rect">
            <a:avLst/>
          </a:prstGeom>
          <a:noFill/>
        </p:spPr>
        <p:txBody>
          <a:bodyPr wrap="none" rtlCol="0">
            <a:spAutoFit/>
          </a:bodyPr>
          <a:lstStyle/>
          <a:p>
            <a:pPr algn="ctr"/>
            <a:r>
              <a:rPr lang="ja-JP" altLang="en-US" sz="800" b="1" dirty="0">
                <a:solidFill>
                  <a:srgbClr val="333333"/>
                </a:solidFill>
                <a:latin typeface="メイリオ" panose="020B0604030504040204" pitchFamily="50" charset="-128"/>
                <a:ea typeface="メイリオ" panose="020B0604030504040204" pitchFamily="50" charset="-128"/>
                <a:cs typeface="メイリオ" panose="020B0604030504040204" pitchFamily="50" charset="-128"/>
              </a:rPr>
              <a:t>追加</a:t>
            </a:r>
            <a:r>
              <a:rPr lang="en-US" altLang="ja-JP" sz="800" b="1" dirty="0">
                <a:solidFill>
                  <a:srgbClr val="333333"/>
                </a:solidFill>
                <a:latin typeface="メイリオ" panose="020B0604030504040204" pitchFamily="50" charset="-128"/>
                <a:ea typeface="メイリオ" panose="020B0604030504040204" pitchFamily="50" charset="-128"/>
                <a:cs typeface="メイリオ" panose="020B0604030504040204" pitchFamily="50" charset="-128"/>
              </a:rPr>
              <a:t>NIC</a:t>
            </a:r>
            <a:br>
              <a:rPr lang="en-US" altLang="ja-JP" sz="800" b="1" dirty="0">
                <a:solidFill>
                  <a:srgbClr val="333333"/>
                </a:solidFill>
                <a:latin typeface="メイリオ" panose="020B0604030504040204" pitchFamily="50" charset="-128"/>
                <a:ea typeface="メイリオ" panose="020B0604030504040204" pitchFamily="50" charset="-128"/>
                <a:cs typeface="メイリオ" panose="020B0604030504040204" pitchFamily="50" charset="-128"/>
              </a:rPr>
            </a:br>
            <a:r>
              <a:rPr lang="en-US" altLang="ja-JP" sz="800" b="1" dirty="0">
                <a:solidFill>
                  <a:srgbClr val="333333"/>
                </a:solidFill>
                <a:latin typeface="メイリオ" panose="020B0604030504040204" pitchFamily="50" charset="-128"/>
                <a:ea typeface="メイリオ" panose="020B0604030504040204" pitchFamily="50" charset="-128"/>
                <a:cs typeface="メイリオ" panose="020B0604030504040204" pitchFamily="50" charset="-128"/>
              </a:rPr>
              <a:t>x2</a:t>
            </a:r>
            <a:endParaRPr lang="ja-JP" altLang="en-US" sz="800" b="1" dirty="0">
              <a:solidFill>
                <a:srgbClr val="333333"/>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59" name="直線コネクタ 58"/>
          <p:cNvCxnSpPr>
            <a:stCxn id="47" idx="0"/>
          </p:cNvCxnSpPr>
          <p:nvPr/>
        </p:nvCxnSpPr>
        <p:spPr>
          <a:xfrm flipH="1" flipV="1">
            <a:off x="3527285" y="6006939"/>
            <a:ext cx="482" cy="47354"/>
          </a:xfrm>
          <a:prstGeom prst="line">
            <a:avLst/>
          </a:prstGeom>
          <a:ln w="25400">
            <a:solidFill>
              <a:srgbClr val="A7A7A7"/>
            </a:solidFill>
          </a:ln>
        </p:spPr>
        <p:style>
          <a:lnRef idx="1">
            <a:schemeClr val="accent1"/>
          </a:lnRef>
          <a:fillRef idx="0">
            <a:schemeClr val="accent1"/>
          </a:fillRef>
          <a:effectRef idx="0">
            <a:schemeClr val="accent1"/>
          </a:effectRef>
          <a:fontRef idx="minor">
            <a:schemeClr val="tx1"/>
          </a:fontRef>
        </p:style>
      </p:cxnSp>
      <p:cxnSp>
        <p:nvCxnSpPr>
          <p:cNvPr id="60" name="直線コネクタ 59"/>
          <p:cNvCxnSpPr/>
          <p:nvPr/>
        </p:nvCxnSpPr>
        <p:spPr>
          <a:xfrm flipH="1" flipV="1">
            <a:off x="4219499" y="6006939"/>
            <a:ext cx="482" cy="47354"/>
          </a:xfrm>
          <a:prstGeom prst="line">
            <a:avLst/>
          </a:prstGeom>
          <a:ln w="25400">
            <a:solidFill>
              <a:srgbClr val="A7A7A7"/>
            </a:solidFill>
          </a:ln>
        </p:spPr>
        <p:style>
          <a:lnRef idx="1">
            <a:schemeClr val="accent1"/>
          </a:lnRef>
          <a:fillRef idx="0">
            <a:schemeClr val="accent1"/>
          </a:fillRef>
          <a:effectRef idx="0">
            <a:schemeClr val="accent1"/>
          </a:effectRef>
          <a:fontRef idx="minor">
            <a:schemeClr val="tx1"/>
          </a:fontRef>
        </p:style>
      </p:cxnSp>
      <p:grpSp>
        <p:nvGrpSpPr>
          <p:cNvPr id="61" name="グループ化 60"/>
          <p:cNvGrpSpPr/>
          <p:nvPr/>
        </p:nvGrpSpPr>
        <p:grpSpPr>
          <a:xfrm>
            <a:off x="3795051" y="3897973"/>
            <a:ext cx="578642" cy="506476"/>
            <a:chOff x="3026123" y="3800815"/>
            <a:chExt cx="731571" cy="640333"/>
          </a:xfrm>
        </p:grpSpPr>
        <p:sp>
          <p:nvSpPr>
            <p:cNvPr id="62" name="テキスト ボックス 61"/>
            <p:cNvSpPr txBox="1"/>
            <p:nvPr/>
          </p:nvSpPr>
          <p:spPr>
            <a:xfrm>
              <a:off x="3276808" y="4013117"/>
              <a:ext cx="480886" cy="428031"/>
            </a:xfrm>
            <a:prstGeom prst="rect">
              <a:avLst/>
            </a:prstGeom>
            <a:noFill/>
          </p:spPr>
          <p:txBody>
            <a:bodyPr wrap="square" rtlCol="0">
              <a:spAutoFit/>
            </a:bodyPr>
            <a:lstStyle/>
            <a:p>
              <a:pPr algn="ct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RDB</a:t>
              </a:r>
              <a:endParaRPr lang="ja-JP" altLang="ja-JP" sz="12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3" name="図 6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26123" y="3800815"/>
              <a:ext cx="304762" cy="406349"/>
            </a:xfrm>
            <a:prstGeom prst="rect">
              <a:avLst/>
            </a:prstGeom>
          </p:spPr>
        </p:pic>
      </p:grpSp>
      <p:grpSp>
        <p:nvGrpSpPr>
          <p:cNvPr id="64" name="グループ化 63"/>
          <p:cNvGrpSpPr/>
          <p:nvPr/>
        </p:nvGrpSpPr>
        <p:grpSpPr>
          <a:xfrm>
            <a:off x="4351665" y="3897975"/>
            <a:ext cx="578322" cy="511525"/>
            <a:chOff x="3026123" y="3800815"/>
            <a:chExt cx="731167" cy="646717"/>
          </a:xfrm>
        </p:grpSpPr>
        <p:sp>
          <p:nvSpPr>
            <p:cNvPr id="65" name="テキスト ボックス 64"/>
            <p:cNvSpPr txBox="1"/>
            <p:nvPr/>
          </p:nvSpPr>
          <p:spPr>
            <a:xfrm>
              <a:off x="3276404" y="4019501"/>
              <a:ext cx="480886" cy="428031"/>
            </a:xfrm>
            <a:prstGeom prst="rect">
              <a:avLst/>
            </a:prstGeom>
            <a:noFill/>
          </p:spPr>
          <p:txBody>
            <a:bodyPr wrap="square" rtlCol="0">
              <a:spAutoFit/>
            </a:bodyPr>
            <a:lstStyle/>
            <a:p>
              <a:pPr algn="ct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RDB</a:t>
              </a:r>
              <a:endParaRPr lang="ja-JP" altLang="ja-JP" sz="12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6" name="図 6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26123" y="3800815"/>
              <a:ext cx="304762" cy="406349"/>
            </a:xfrm>
            <a:prstGeom prst="rect">
              <a:avLst/>
            </a:prstGeom>
          </p:spPr>
        </p:pic>
      </p:grpSp>
      <p:grpSp>
        <p:nvGrpSpPr>
          <p:cNvPr id="67" name="グループ化 66"/>
          <p:cNvGrpSpPr/>
          <p:nvPr/>
        </p:nvGrpSpPr>
        <p:grpSpPr>
          <a:xfrm>
            <a:off x="6611306" y="5618290"/>
            <a:ext cx="539275" cy="571340"/>
            <a:chOff x="6520918" y="5816219"/>
            <a:chExt cx="813332" cy="861693"/>
          </a:xfrm>
        </p:grpSpPr>
        <p:pic>
          <p:nvPicPr>
            <p:cNvPr id="68" name="図 6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623384" y="6069512"/>
              <a:ext cx="608400" cy="608400"/>
            </a:xfrm>
            <a:prstGeom prst="rect">
              <a:avLst/>
            </a:prstGeom>
          </p:spPr>
        </p:pic>
        <p:sp>
          <p:nvSpPr>
            <p:cNvPr id="69" name="テキスト ボックス 68"/>
            <p:cNvSpPr txBox="1"/>
            <p:nvPr/>
          </p:nvSpPr>
          <p:spPr>
            <a:xfrm>
              <a:off x="6520918" y="5816219"/>
              <a:ext cx="813332" cy="324932"/>
            </a:xfrm>
            <a:prstGeom prst="rect">
              <a:avLst/>
            </a:prstGeom>
            <a:noFill/>
          </p:spPr>
          <p:txBody>
            <a:bodyPr wrap="square" rtlCol="0">
              <a:spAutoFit/>
            </a:bodyPr>
            <a:lstStyle/>
            <a:p>
              <a:pPr algn="ct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閉域網</a:t>
              </a:r>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p:txBody>
        </p:sp>
      </p:grpSp>
      <p:cxnSp>
        <p:nvCxnSpPr>
          <p:cNvPr id="70" name="直線コネクタ 69"/>
          <p:cNvCxnSpPr/>
          <p:nvPr/>
        </p:nvCxnSpPr>
        <p:spPr>
          <a:xfrm>
            <a:off x="9916669" y="2817902"/>
            <a:ext cx="0" cy="2408482"/>
          </a:xfrm>
          <a:prstGeom prst="line">
            <a:avLst/>
          </a:prstGeom>
          <a:ln w="25400">
            <a:solidFill>
              <a:srgbClr val="D9E136"/>
            </a:solidFill>
          </a:ln>
        </p:spPr>
        <p:style>
          <a:lnRef idx="1">
            <a:schemeClr val="accent1"/>
          </a:lnRef>
          <a:fillRef idx="0">
            <a:schemeClr val="accent1"/>
          </a:fillRef>
          <a:effectRef idx="0">
            <a:schemeClr val="accent1"/>
          </a:effectRef>
          <a:fontRef idx="minor">
            <a:schemeClr val="tx1"/>
          </a:fontRef>
        </p:style>
      </p:cxnSp>
      <p:sp>
        <p:nvSpPr>
          <p:cNvPr id="71" name="テキスト ボックス 70"/>
          <p:cNvSpPr txBox="1"/>
          <p:nvPr/>
        </p:nvSpPr>
        <p:spPr>
          <a:xfrm>
            <a:off x="5547112" y="4832891"/>
            <a:ext cx="796231" cy="338554"/>
          </a:xfrm>
          <a:prstGeom prst="rect">
            <a:avLst/>
          </a:prstGeom>
          <a:noFill/>
        </p:spPr>
        <p:txBody>
          <a:bodyPr wrap="square" rtlCol="0">
            <a:spAutoFit/>
          </a:bodyPr>
          <a:lstStyle/>
          <a:p>
            <a:pPr algn="ctr"/>
            <a:r>
              <a:rPr lang="ja-JP" altLang="en-US" sz="800" b="1" dirty="0">
                <a:solidFill>
                  <a:srgbClr val="E51373"/>
                </a:solidFill>
                <a:latin typeface="メイリオ" panose="020B0604030504040204" pitchFamily="50" charset="-128"/>
                <a:ea typeface="メイリオ" panose="020B0604030504040204" pitchFamily="50" charset="-128"/>
                <a:cs typeface="メイリオ" panose="020B0604030504040204" pitchFamily="50" charset="-128"/>
              </a:rPr>
              <a:t>ディスク同期</a:t>
            </a:r>
            <a:r>
              <a:rPr lang="en-US" altLang="ja-JP" sz="800" b="1" dirty="0">
                <a:solidFill>
                  <a:srgbClr val="E51373"/>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800" b="1" dirty="0">
                <a:solidFill>
                  <a:srgbClr val="E51373"/>
                </a:solidFill>
                <a:latin typeface="メイリオ" panose="020B0604030504040204" pitchFamily="50" charset="-128"/>
                <a:ea typeface="メイリオ" panose="020B0604030504040204" pitchFamily="50" charset="-128"/>
                <a:cs typeface="メイリオ" panose="020B0604030504040204" pitchFamily="50" charset="-128"/>
              </a:rPr>
              <a:t>死活監視</a:t>
            </a:r>
            <a:endParaRPr lang="en-US" altLang="ja-JP" sz="800" b="1" dirty="0">
              <a:solidFill>
                <a:srgbClr val="E51373"/>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2" name="テキスト ボックス 71"/>
          <p:cNvSpPr txBox="1"/>
          <p:nvPr/>
        </p:nvSpPr>
        <p:spPr>
          <a:xfrm>
            <a:off x="2059402" y="2635466"/>
            <a:ext cx="541997" cy="461665"/>
          </a:xfrm>
          <a:prstGeom prst="rect">
            <a:avLst/>
          </a:prstGeom>
          <a:noFill/>
        </p:spPr>
        <p:txBody>
          <a:bodyPr wrap="square" rtlCol="0">
            <a:spAutoFit/>
          </a:bodyPr>
          <a:lstStyle/>
          <a:p>
            <a:pPr algn="ctr"/>
            <a:r>
              <a:rPr lang="en-US" altLang="ja-JP" sz="800" dirty="0">
                <a:solidFill>
                  <a:srgbClr val="333333"/>
                </a:solidFill>
                <a:latin typeface="メイリオ" panose="020B0604030504040204" pitchFamily="50" charset="-128"/>
                <a:ea typeface="メイリオ" panose="020B0604030504040204" pitchFamily="50" charset="-128"/>
                <a:cs typeface="メイリオ" panose="020B0604030504040204" pitchFamily="50" charset="-128"/>
              </a:rPr>
              <a:t>VPN</a:t>
            </a:r>
            <a:r>
              <a:rPr lang="ja-JP" altLang="en-US" sz="800" dirty="0">
                <a:solidFill>
                  <a:srgbClr val="333333"/>
                </a:solidFill>
                <a:latin typeface="メイリオ" panose="020B0604030504040204" pitchFamily="50" charset="-128"/>
                <a:ea typeface="メイリオ" panose="020B0604030504040204" pitchFamily="50" charset="-128"/>
                <a:cs typeface="メイリオ" panose="020B0604030504040204" pitchFamily="50" charset="-128"/>
              </a:rPr>
              <a:t>ゲートウエイ</a:t>
            </a:r>
            <a:endParaRPr lang="en-US" altLang="ja-JP" sz="800" dirty="0">
              <a:solidFill>
                <a:srgbClr val="333333"/>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73" name="図 72"/>
          <p:cNvPicPr>
            <a:picLocks noChangeAspect="1"/>
          </p:cNvPicPr>
          <p:nvPr/>
        </p:nvPicPr>
        <p:blipFill>
          <a:blip r:embed="rId3"/>
          <a:stretch>
            <a:fillRect/>
          </a:stretch>
        </p:blipFill>
        <p:spPr>
          <a:xfrm>
            <a:off x="2639110" y="2564682"/>
            <a:ext cx="559363" cy="221816"/>
          </a:xfrm>
          <a:prstGeom prst="rect">
            <a:avLst/>
          </a:prstGeom>
        </p:spPr>
      </p:pic>
      <p:pic>
        <p:nvPicPr>
          <p:cNvPr id="74" name="図 73"/>
          <p:cNvPicPr>
            <a:picLocks noChangeAspect="1"/>
          </p:cNvPicPr>
          <p:nvPr/>
        </p:nvPicPr>
        <p:blipFill>
          <a:blip r:embed="rId3"/>
          <a:stretch>
            <a:fillRect/>
          </a:stretch>
        </p:blipFill>
        <p:spPr>
          <a:xfrm>
            <a:off x="3065498" y="3130985"/>
            <a:ext cx="559363" cy="221816"/>
          </a:xfrm>
          <a:prstGeom prst="rect">
            <a:avLst/>
          </a:prstGeom>
        </p:spPr>
      </p:pic>
      <p:pic>
        <p:nvPicPr>
          <p:cNvPr id="75" name="図 74"/>
          <p:cNvPicPr>
            <a:picLocks noChangeAspect="1"/>
          </p:cNvPicPr>
          <p:nvPr/>
        </p:nvPicPr>
        <p:blipFill>
          <a:blip r:embed="rId9"/>
          <a:stretch>
            <a:fillRect/>
          </a:stretch>
        </p:blipFill>
        <p:spPr>
          <a:xfrm>
            <a:off x="2571513" y="2059844"/>
            <a:ext cx="407686" cy="359465"/>
          </a:xfrm>
          <a:prstGeom prst="rect">
            <a:avLst/>
          </a:prstGeom>
        </p:spPr>
      </p:pic>
      <p:pic>
        <p:nvPicPr>
          <p:cNvPr id="76" name="図 75"/>
          <p:cNvPicPr>
            <a:picLocks noChangeAspect="1"/>
          </p:cNvPicPr>
          <p:nvPr/>
        </p:nvPicPr>
        <p:blipFill>
          <a:blip r:embed="rId9"/>
          <a:stretch>
            <a:fillRect/>
          </a:stretch>
        </p:blipFill>
        <p:spPr>
          <a:xfrm>
            <a:off x="3725067" y="2059844"/>
            <a:ext cx="407686" cy="359465"/>
          </a:xfrm>
          <a:prstGeom prst="rect">
            <a:avLst/>
          </a:prstGeom>
        </p:spPr>
      </p:pic>
      <p:pic>
        <p:nvPicPr>
          <p:cNvPr id="77" name="図 76"/>
          <p:cNvPicPr>
            <a:picLocks noChangeAspect="1"/>
          </p:cNvPicPr>
          <p:nvPr/>
        </p:nvPicPr>
        <p:blipFill>
          <a:blip r:embed="rId9"/>
          <a:stretch>
            <a:fillRect/>
          </a:stretch>
        </p:blipFill>
        <p:spPr>
          <a:xfrm>
            <a:off x="4285539" y="2059844"/>
            <a:ext cx="407686" cy="359465"/>
          </a:xfrm>
          <a:prstGeom prst="rect">
            <a:avLst/>
          </a:prstGeom>
        </p:spPr>
      </p:pic>
      <p:pic>
        <p:nvPicPr>
          <p:cNvPr id="78" name="図 77"/>
          <p:cNvPicPr>
            <a:picLocks noChangeAspect="1"/>
          </p:cNvPicPr>
          <p:nvPr/>
        </p:nvPicPr>
        <p:blipFill>
          <a:blip r:embed="rId9"/>
          <a:stretch>
            <a:fillRect/>
          </a:stretch>
        </p:blipFill>
        <p:spPr>
          <a:xfrm>
            <a:off x="2571513" y="4414664"/>
            <a:ext cx="407686" cy="359465"/>
          </a:xfrm>
          <a:prstGeom prst="rect">
            <a:avLst/>
          </a:prstGeom>
        </p:spPr>
      </p:pic>
      <p:pic>
        <p:nvPicPr>
          <p:cNvPr id="79" name="図 78"/>
          <p:cNvPicPr>
            <a:picLocks noChangeAspect="1"/>
          </p:cNvPicPr>
          <p:nvPr/>
        </p:nvPicPr>
        <p:blipFill>
          <a:blip r:embed="rId9"/>
          <a:stretch>
            <a:fillRect/>
          </a:stretch>
        </p:blipFill>
        <p:spPr>
          <a:xfrm>
            <a:off x="3714278" y="4414664"/>
            <a:ext cx="407686" cy="359465"/>
          </a:xfrm>
          <a:prstGeom prst="rect">
            <a:avLst/>
          </a:prstGeom>
        </p:spPr>
      </p:pic>
      <p:pic>
        <p:nvPicPr>
          <p:cNvPr id="80" name="図 79"/>
          <p:cNvPicPr>
            <a:picLocks noChangeAspect="1"/>
          </p:cNvPicPr>
          <p:nvPr/>
        </p:nvPicPr>
        <p:blipFill>
          <a:blip r:embed="rId9"/>
          <a:stretch>
            <a:fillRect/>
          </a:stretch>
        </p:blipFill>
        <p:spPr>
          <a:xfrm>
            <a:off x="4285539" y="4414664"/>
            <a:ext cx="407686" cy="359465"/>
          </a:xfrm>
          <a:prstGeom prst="rect">
            <a:avLst/>
          </a:prstGeom>
        </p:spPr>
      </p:pic>
      <p:pic>
        <p:nvPicPr>
          <p:cNvPr id="81" name="図 80"/>
          <p:cNvPicPr>
            <a:picLocks noChangeAspect="1"/>
          </p:cNvPicPr>
          <p:nvPr/>
        </p:nvPicPr>
        <p:blipFill>
          <a:blip r:embed="rId9"/>
          <a:stretch>
            <a:fillRect/>
          </a:stretch>
        </p:blipFill>
        <p:spPr>
          <a:xfrm>
            <a:off x="3143017" y="4414664"/>
            <a:ext cx="407686" cy="359465"/>
          </a:xfrm>
          <a:prstGeom prst="rect">
            <a:avLst/>
          </a:prstGeom>
        </p:spPr>
      </p:pic>
      <p:pic>
        <p:nvPicPr>
          <p:cNvPr id="82" name="図 81"/>
          <p:cNvPicPr>
            <a:picLocks noChangeAspect="1"/>
          </p:cNvPicPr>
          <p:nvPr/>
        </p:nvPicPr>
        <p:blipFill>
          <a:blip r:embed="rId9"/>
          <a:stretch>
            <a:fillRect/>
          </a:stretch>
        </p:blipFill>
        <p:spPr>
          <a:xfrm>
            <a:off x="4783545" y="4414664"/>
            <a:ext cx="407686" cy="359465"/>
          </a:xfrm>
          <a:prstGeom prst="rect">
            <a:avLst/>
          </a:prstGeom>
        </p:spPr>
      </p:pic>
      <p:pic>
        <p:nvPicPr>
          <p:cNvPr id="83" name="図 82"/>
          <p:cNvPicPr>
            <a:picLocks noChangeAspect="1"/>
          </p:cNvPicPr>
          <p:nvPr/>
        </p:nvPicPr>
        <p:blipFill>
          <a:blip r:embed="rId9"/>
          <a:stretch>
            <a:fillRect/>
          </a:stretch>
        </p:blipFill>
        <p:spPr>
          <a:xfrm>
            <a:off x="1878697" y="4414664"/>
            <a:ext cx="407686" cy="359465"/>
          </a:xfrm>
          <a:prstGeom prst="rect">
            <a:avLst/>
          </a:prstGeom>
        </p:spPr>
      </p:pic>
      <p:pic>
        <p:nvPicPr>
          <p:cNvPr id="84" name="図 83"/>
          <p:cNvPicPr>
            <a:picLocks noChangeAspect="1"/>
          </p:cNvPicPr>
          <p:nvPr/>
        </p:nvPicPr>
        <p:blipFill>
          <a:blip r:embed="rId9"/>
          <a:stretch>
            <a:fillRect/>
          </a:stretch>
        </p:blipFill>
        <p:spPr>
          <a:xfrm>
            <a:off x="5333072" y="4414664"/>
            <a:ext cx="407686" cy="359465"/>
          </a:xfrm>
          <a:prstGeom prst="rect">
            <a:avLst/>
          </a:prstGeom>
        </p:spPr>
      </p:pic>
      <p:pic>
        <p:nvPicPr>
          <p:cNvPr id="85" name="図 8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816361" y="3298486"/>
            <a:ext cx="633771" cy="411800"/>
          </a:xfrm>
          <a:prstGeom prst="rect">
            <a:avLst/>
          </a:prstGeom>
        </p:spPr>
      </p:pic>
      <p:pic>
        <p:nvPicPr>
          <p:cNvPr id="86" name="図 8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865159" y="3795578"/>
            <a:ext cx="242058" cy="321405"/>
          </a:xfrm>
          <a:prstGeom prst="rect">
            <a:avLst/>
          </a:prstGeom>
        </p:spPr>
      </p:pic>
      <p:pic>
        <p:nvPicPr>
          <p:cNvPr id="87" name="図 8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414685" y="3795578"/>
            <a:ext cx="242058" cy="321405"/>
          </a:xfrm>
          <a:prstGeom prst="rect">
            <a:avLst/>
          </a:prstGeom>
        </p:spPr>
      </p:pic>
      <p:sp>
        <p:nvSpPr>
          <p:cNvPr id="88" name="正方形/長方形 87"/>
          <p:cNvSpPr/>
          <p:nvPr/>
        </p:nvSpPr>
        <p:spPr bwMode="auto">
          <a:xfrm>
            <a:off x="7477006" y="2825546"/>
            <a:ext cx="1106275" cy="814752"/>
          </a:xfrm>
          <a:prstGeom prst="rect">
            <a:avLst/>
          </a:prstGeom>
          <a:solidFill>
            <a:srgbClr val="FFEBF2"/>
          </a:solidFill>
          <a:ln w="6350" cap="flat" cmpd="sng" algn="ctr">
            <a:solidFill>
              <a:srgbClr val="F3A7C2"/>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algn="ctr"/>
            <a:r>
              <a:rPr lang="ja-JP" altLang="en-US" sz="800" dirty="0">
                <a:solidFill>
                  <a:srgbClr val="000000"/>
                </a:solidFill>
                <a:cs typeface="Arial"/>
              </a:rPr>
              <a:t>専有コンポーネント</a:t>
            </a:r>
            <a:endParaRPr lang="en-US" altLang="ja-JP" sz="800" dirty="0">
              <a:solidFill>
                <a:srgbClr val="000000"/>
              </a:solidFill>
              <a:cs typeface="Arial"/>
            </a:endParaRPr>
          </a:p>
          <a:p>
            <a:pPr algn="ctr"/>
            <a:r>
              <a:rPr lang="ja-JP" altLang="en-US" sz="800" dirty="0">
                <a:solidFill>
                  <a:srgbClr val="000000"/>
                </a:solidFill>
                <a:cs typeface="Arial"/>
              </a:rPr>
              <a:t>物理ネットワーク</a:t>
            </a:r>
          </a:p>
        </p:txBody>
      </p:sp>
      <p:grpSp>
        <p:nvGrpSpPr>
          <p:cNvPr id="89" name="グループ化 88"/>
          <p:cNvGrpSpPr/>
          <p:nvPr/>
        </p:nvGrpSpPr>
        <p:grpSpPr>
          <a:xfrm>
            <a:off x="7661847" y="3188623"/>
            <a:ext cx="710157" cy="320579"/>
            <a:chOff x="7580530" y="4679754"/>
            <a:chExt cx="897844" cy="405305"/>
          </a:xfrm>
        </p:grpSpPr>
        <p:pic>
          <p:nvPicPr>
            <p:cNvPr id="90" name="図 8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174395" y="4679754"/>
              <a:ext cx="303979" cy="405305"/>
            </a:xfrm>
            <a:prstGeom prst="rect">
              <a:avLst/>
            </a:prstGeom>
          </p:spPr>
        </p:pic>
        <p:pic>
          <p:nvPicPr>
            <p:cNvPr id="91" name="図 9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580530" y="4875509"/>
              <a:ext cx="528638" cy="209550"/>
            </a:xfrm>
            <a:prstGeom prst="rect">
              <a:avLst/>
            </a:prstGeom>
          </p:spPr>
        </p:pic>
      </p:grpSp>
      <p:pic>
        <p:nvPicPr>
          <p:cNvPr id="92" name="図 91"/>
          <p:cNvPicPr>
            <a:picLocks noChangeAspect="1"/>
          </p:cNvPicPr>
          <p:nvPr/>
        </p:nvPicPr>
        <p:blipFill>
          <a:blip r:embed="rId9"/>
          <a:stretch>
            <a:fillRect/>
          </a:stretch>
        </p:blipFill>
        <p:spPr>
          <a:xfrm>
            <a:off x="8813014" y="2208372"/>
            <a:ext cx="448455" cy="395412"/>
          </a:xfrm>
          <a:prstGeom prst="rect">
            <a:avLst/>
          </a:prstGeom>
        </p:spPr>
      </p:pic>
      <p:pic>
        <p:nvPicPr>
          <p:cNvPr id="93" name="図 92"/>
          <p:cNvPicPr>
            <a:picLocks noChangeAspect="1"/>
          </p:cNvPicPr>
          <p:nvPr/>
        </p:nvPicPr>
        <p:blipFill>
          <a:blip r:embed="rId3"/>
          <a:stretch>
            <a:fillRect/>
          </a:stretch>
        </p:blipFill>
        <p:spPr>
          <a:xfrm>
            <a:off x="8737176" y="2825546"/>
            <a:ext cx="559363" cy="221816"/>
          </a:xfrm>
          <a:prstGeom prst="rect">
            <a:avLst/>
          </a:prstGeom>
        </p:spPr>
      </p:pic>
      <p:pic>
        <p:nvPicPr>
          <p:cNvPr id="94" name="図 93"/>
          <p:cNvPicPr>
            <a:picLocks noChangeAspect="1"/>
          </p:cNvPicPr>
          <p:nvPr/>
        </p:nvPicPr>
        <p:blipFill>
          <a:blip r:embed="rId9"/>
          <a:stretch>
            <a:fillRect/>
          </a:stretch>
        </p:blipFill>
        <p:spPr>
          <a:xfrm>
            <a:off x="8792630" y="3269126"/>
            <a:ext cx="448455" cy="395412"/>
          </a:xfrm>
          <a:prstGeom prst="rect">
            <a:avLst/>
          </a:prstGeom>
        </p:spPr>
      </p:pic>
      <p:pic>
        <p:nvPicPr>
          <p:cNvPr id="95" name="図 94"/>
          <p:cNvPicPr>
            <a:picLocks noChangeAspect="1"/>
          </p:cNvPicPr>
          <p:nvPr/>
        </p:nvPicPr>
        <p:blipFill>
          <a:blip r:embed="rId9"/>
          <a:stretch>
            <a:fillRect/>
          </a:stretch>
        </p:blipFill>
        <p:spPr>
          <a:xfrm>
            <a:off x="9505889" y="2208372"/>
            <a:ext cx="448455" cy="395412"/>
          </a:xfrm>
          <a:prstGeom prst="rect">
            <a:avLst/>
          </a:prstGeom>
        </p:spPr>
      </p:pic>
      <p:pic>
        <p:nvPicPr>
          <p:cNvPr id="96" name="図 95"/>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650071" y="980660"/>
            <a:ext cx="480040" cy="480040"/>
          </a:xfrm>
          <a:prstGeom prst="rect">
            <a:avLst/>
          </a:prstGeom>
        </p:spPr>
      </p:pic>
      <p:cxnSp>
        <p:nvCxnSpPr>
          <p:cNvPr id="97" name="直線コネクタ 96"/>
          <p:cNvCxnSpPr/>
          <p:nvPr/>
        </p:nvCxnSpPr>
        <p:spPr>
          <a:xfrm>
            <a:off x="9823393" y="2817902"/>
            <a:ext cx="0" cy="2408482"/>
          </a:xfrm>
          <a:prstGeom prst="line">
            <a:avLst/>
          </a:prstGeom>
          <a:ln w="25400">
            <a:solidFill>
              <a:srgbClr val="D9E136"/>
            </a:solidFill>
          </a:ln>
        </p:spPr>
        <p:style>
          <a:lnRef idx="1">
            <a:schemeClr val="accent1"/>
          </a:lnRef>
          <a:fillRef idx="0">
            <a:schemeClr val="accent1"/>
          </a:fillRef>
          <a:effectRef idx="0">
            <a:schemeClr val="accent1"/>
          </a:effectRef>
          <a:fontRef idx="minor">
            <a:schemeClr val="tx1"/>
          </a:fontRef>
        </p:style>
      </p:cxnSp>
      <p:pic>
        <p:nvPicPr>
          <p:cNvPr id="98" name="図 97"/>
          <p:cNvPicPr>
            <a:picLocks noChangeAspect="1"/>
          </p:cNvPicPr>
          <p:nvPr/>
        </p:nvPicPr>
        <p:blipFill>
          <a:blip r:embed="rId9"/>
          <a:stretch>
            <a:fillRect/>
          </a:stretch>
        </p:blipFill>
        <p:spPr>
          <a:xfrm>
            <a:off x="9505889" y="3269126"/>
            <a:ext cx="448455" cy="395412"/>
          </a:xfrm>
          <a:prstGeom prst="rect">
            <a:avLst/>
          </a:prstGeom>
        </p:spPr>
      </p:pic>
      <p:grpSp>
        <p:nvGrpSpPr>
          <p:cNvPr id="99" name="グループ化 98"/>
          <p:cNvGrpSpPr/>
          <p:nvPr/>
        </p:nvGrpSpPr>
        <p:grpSpPr>
          <a:xfrm>
            <a:off x="9450849" y="2606599"/>
            <a:ext cx="692210" cy="438393"/>
            <a:chOff x="10176692" y="2122102"/>
            <a:chExt cx="875154" cy="554256"/>
          </a:xfrm>
        </p:grpSpPr>
        <p:pic>
          <p:nvPicPr>
            <p:cNvPr id="100" name="図 99"/>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0176692" y="2396993"/>
              <a:ext cx="706032" cy="279365"/>
            </a:xfrm>
            <a:prstGeom prst="rect">
              <a:avLst/>
            </a:prstGeom>
          </p:spPr>
        </p:pic>
        <p:pic>
          <p:nvPicPr>
            <p:cNvPr id="101" name="図 100"/>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0607402" y="2122102"/>
              <a:ext cx="444444" cy="444444"/>
            </a:xfrm>
            <a:prstGeom prst="rect">
              <a:avLst/>
            </a:prstGeom>
          </p:spPr>
        </p:pic>
        <p:pic>
          <p:nvPicPr>
            <p:cNvPr id="102" name="図 101"/>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0636361" y="2149410"/>
              <a:ext cx="386206" cy="386204"/>
            </a:xfrm>
            <a:prstGeom prst="rect">
              <a:avLst/>
            </a:prstGeom>
          </p:spPr>
        </p:pic>
      </p:grpSp>
      <p:sp>
        <p:nvSpPr>
          <p:cNvPr id="103" name="四角形吹き出し 52"/>
          <p:cNvSpPr/>
          <p:nvPr/>
        </p:nvSpPr>
        <p:spPr bwMode="auto">
          <a:xfrm>
            <a:off x="8117548" y="4442139"/>
            <a:ext cx="1058156" cy="516679"/>
          </a:xfrm>
          <a:prstGeom prst="wedgeRectCallout">
            <a:avLst>
              <a:gd name="adj1" fmla="val -6683"/>
              <a:gd name="adj2" fmla="val -140653"/>
            </a:avLst>
          </a:prstGeom>
          <a:solidFill>
            <a:srgbClr val="E80048"/>
          </a:solidFill>
          <a:ln w="381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fontAlgn="base">
              <a:spcBef>
                <a:spcPct val="0"/>
              </a:spcBef>
              <a:spcAft>
                <a:spcPct val="0"/>
              </a:spcAft>
            </a:pPr>
            <a:r>
              <a:rPr lang="ja-JP" altLang="en-US" sz="800" b="1" dirty="0">
                <a:solidFill>
                  <a:srgbClr val="FFFFFF"/>
                </a:solidFill>
                <a:latin typeface="メイリオ" pitchFamily="50" charset="-128"/>
                <a:ea typeface="メイリオ" pitchFamily="50" charset="-128"/>
                <a:cs typeface="Arial"/>
              </a:rPr>
              <a:t>コメント</a:t>
            </a:r>
            <a:endParaRPr lang="en-US" altLang="ja-JP" sz="800" b="1" dirty="0">
              <a:solidFill>
                <a:srgbClr val="FFFFFF"/>
              </a:solidFill>
              <a:latin typeface="メイリオ" pitchFamily="50" charset="-128"/>
              <a:ea typeface="メイリオ" pitchFamily="50" charset="-128"/>
              <a:cs typeface="Arial"/>
            </a:endParaRPr>
          </a:p>
        </p:txBody>
      </p:sp>
      <p:cxnSp>
        <p:nvCxnSpPr>
          <p:cNvPr id="104" name="直線コネクタ 103"/>
          <p:cNvCxnSpPr/>
          <p:nvPr/>
        </p:nvCxnSpPr>
        <p:spPr bwMode="auto">
          <a:xfrm>
            <a:off x="7477005" y="5231008"/>
            <a:ext cx="3047634" cy="0"/>
          </a:xfrm>
          <a:prstGeom prst="line">
            <a:avLst/>
          </a:prstGeom>
          <a:solidFill>
            <a:schemeClr val="bg1"/>
          </a:solidFill>
          <a:ln w="25400" cap="flat" cmpd="sng" algn="ctr">
            <a:solidFill>
              <a:srgbClr val="A6A6A6"/>
            </a:solidFill>
            <a:prstDash val="solid"/>
            <a:round/>
            <a:headEnd type="oval" w="med" len="med"/>
            <a:tailEnd type="oval"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05" name="直線コネクタ 104"/>
          <p:cNvCxnSpPr/>
          <p:nvPr/>
        </p:nvCxnSpPr>
        <p:spPr bwMode="auto">
          <a:xfrm>
            <a:off x="7477005" y="2021072"/>
            <a:ext cx="3047634" cy="0"/>
          </a:xfrm>
          <a:prstGeom prst="line">
            <a:avLst/>
          </a:prstGeom>
          <a:solidFill>
            <a:schemeClr val="bg1"/>
          </a:solidFill>
          <a:ln w="25400" cap="flat" cmpd="sng" algn="ctr">
            <a:solidFill>
              <a:srgbClr val="A6A6A6"/>
            </a:solidFill>
            <a:prstDash val="solid"/>
            <a:round/>
            <a:headEnd type="oval" w="med" len="med"/>
            <a:tailEnd type="oval"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06" name="直線コネクタ 105"/>
          <p:cNvCxnSpPr/>
          <p:nvPr/>
        </p:nvCxnSpPr>
        <p:spPr bwMode="auto">
          <a:xfrm>
            <a:off x="1838951" y="5236487"/>
            <a:ext cx="4413322" cy="0"/>
          </a:xfrm>
          <a:prstGeom prst="line">
            <a:avLst/>
          </a:prstGeom>
          <a:solidFill>
            <a:schemeClr val="bg1"/>
          </a:solidFill>
          <a:ln w="25400" cap="flat" cmpd="sng" algn="ctr">
            <a:solidFill>
              <a:schemeClr val="bg1">
                <a:lumMod val="65000"/>
              </a:schemeClr>
            </a:solidFill>
            <a:prstDash val="solid"/>
            <a:round/>
            <a:headEnd type="oval" w="med" len="med"/>
            <a:tailEnd type="oval"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107" name="正方形/長方形 106"/>
          <p:cNvSpPr/>
          <p:nvPr/>
        </p:nvSpPr>
        <p:spPr bwMode="auto">
          <a:xfrm>
            <a:off x="8690679" y="1577555"/>
            <a:ext cx="626526" cy="266388"/>
          </a:xfrm>
          <a:prstGeom prst="rect">
            <a:avLst/>
          </a:prstGeom>
          <a:solidFill>
            <a:srgbClr val="3D88AD"/>
          </a:solidFill>
          <a:ln w="381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lvl="0" algn="ctr" fontAlgn="base">
              <a:spcBef>
                <a:spcPct val="0"/>
              </a:spcBef>
              <a:spcAft>
                <a:spcPct val="0"/>
              </a:spcAft>
            </a:pPr>
            <a:r>
              <a:rPr lang="ja-JP" altLang="en-US" sz="800" b="1" dirty="0">
                <a:solidFill>
                  <a:srgbClr val="FFFFFF"/>
                </a:solidFill>
                <a:latin typeface="メイリオ" pitchFamily="50" charset="-128"/>
                <a:ea typeface="メイリオ" pitchFamily="50" charset="-128"/>
                <a:cs typeface="Arial"/>
              </a:rPr>
              <a:t>ゾーン</a:t>
            </a:r>
          </a:p>
        </p:txBody>
      </p:sp>
      <p:sp>
        <p:nvSpPr>
          <p:cNvPr id="108" name="正方形/長方形 107"/>
          <p:cNvSpPr/>
          <p:nvPr/>
        </p:nvSpPr>
        <p:spPr bwMode="auto">
          <a:xfrm>
            <a:off x="1349084" y="1717542"/>
            <a:ext cx="305914" cy="1208377"/>
          </a:xfrm>
          <a:prstGeom prst="rect">
            <a:avLst/>
          </a:prstGeom>
          <a:solidFill>
            <a:schemeClr val="bg1"/>
          </a:solidFill>
          <a:ln w="38100" cap="flat" cmpd="sng" algn="ctr">
            <a:solidFill>
              <a:srgbClr val="A6A6A6"/>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eaVert" wrap="none" lIns="91440" tIns="45720" rIns="91440" bIns="45720" numCol="1" rtlCol="0" anchor="ctr" anchorCtr="0" compatLnSpc="1">
            <a:prstTxWarp prst="textNoShape">
              <a:avLst/>
            </a:prstTxWarp>
          </a:bodyPr>
          <a:lstStyle/>
          <a:p>
            <a:pPr lvl="0" algn="ctr" fontAlgn="base">
              <a:spcBef>
                <a:spcPct val="0"/>
              </a:spcBef>
              <a:spcAft>
                <a:spcPct val="0"/>
              </a:spcAft>
            </a:pPr>
            <a:r>
              <a:rPr lang="ja-JP" altLang="en-US" sz="1000" b="1" dirty="0">
                <a:solidFill>
                  <a:schemeClr val="tx1">
                    <a:lumMod val="75000"/>
                    <a:lumOff val="25000"/>
                  </a:schemeClr>
                </a:solidFill>
                <a:latin typeface="メイリオ" pitchFamily="50" charset="-128"/>
                <a:ea typeface="メイリオ" pitchFamily="50" charset="-128"/>
                <a:cs typeface="Arial"/>
              </a:rPr>
              <a:t>東日本リージョン</a:t>
            </a:r>
          </a:p>
        </p:txBody>
      </p:sp>
      <p:sp>
        <p:nvSpPr>
          <p:cNvPr id="109" name="正方形/長方形 108"/>
          <p:cNvSpPr/>
          <p:nvPr/>
        </p:nvSpPr>
        <p:spPr bwMode="auto">
          <a:xfrm>
            <a:off x="3759700" y="1593224"/>
            <a:ext cx="626526" cy="235050"/>
          </a:xfrm>
          <a:prstGeom prst="rect">
            <a:avLst/>
          </a:prstGeom>
          <a:solidFill>
            <a:srgbClr val="3D88AD"/>
          </a:solidFill>
          <a:ln w="381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a:r>
              <a:rPr lang="ja-JP" altLang="en-US" sz="800" dirty="0">
                <a:solidFill>
                  <a:srgbClr val="FFFFFF"/>
                </a:solidFill>
                <a:cs typeface="Arial"/>
              </a:rPr>
              <a:t>ゾーン</a:t>
            </a:r>
          </a:p>
        </p:txBody>
      </p:sp>
      <p:sp>
        <p:nvSpPr>
          <p:cNvPr id="110" name="正方形/長方形 109"/>
          <p:cNvSpPr/>
          <p:nvPr/>
        </p:nvSpPr>
        <p:spPr bwMode="auto">
          <a:xfrm>
            <a:off x="3486768" y="5664743"/>
            <a:ext cx="789952" cy="173694"/>
          </a:xfrm>
          <a:prstGeom prst="rect">
            <a:avLst/>
          </a:prstGeom>
          <a:solidFill>
            <a:srgbClr val="3D88AD"/>
          </a:solidFill>
          <a:ln w="381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a:r>
              <a:rPr lang="ja-JP" altLang="en-US" sz="800" dirty="0">
                <a:solidFill>
                  <a:srgbClr val="FFFFFF"/>
                </a:solidFill>
                <a:cs typeface="Arial"/>
              </a:rPr>
              <a:t>お客様環境</a:t>
            </a:r>
          </a:p>
        </p:txBody>
      </p:sp>
      <p:sp>
        <p:nvSpPr>
          <p:cNvPr id="112" name="正方形/長方形 111"/>
          <p:cNvSpPr/>
          <p:nvPr/>
        </p:nvSpPr>
        <p:spPr>
          <a:xfrm>
            <a:off x="1679365" y="3233248"/>
            <a:ext cx="832910" cy="601447"/>
          </a:xfrm>
          <a:prstGeom prst="rect">
            <a:avLst/>
          </a:prstGeom>
          <a:noFill/>
          <a:ln w="38100">
            <a:solidFill>
              <a:srgbClr val="E80048"/>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3" name="正方形/長方形 112"/>
          <p:cNvSpPr/>
          <p:nvPr/>
        </p:nvSpPr>
        <p:spPr>
          <a:xfrm>
            <a:off x="5599424" y="2885868"/>
            <a:ext cx="832910" cy="601447"/>
          </a:xfrm>
          <a:prstGeom prst="rect">
            <a:avLst/>
          </a:prstGeom>
          <a:noFill/>
          <a:ln w="38100">
            <a:solidFill>
              <a:srgbClr val="E80048"/>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5" name="正方形/長方形 144"/>
          <p:cNvSpPr/>
          <p:nvPr/>
        </p:nvSpPr>
        <p:spPr bwMode="auto">
          <a:xfrm>
            <a:off x="6922625" y="1717542"/>
            <a:ext cx="305914" cy="1208377"/>
          </a:xfrm>
          <a:prstGeom prst="rect">
            <a:avLst/>
          </a:prstGeom>
          <a:solidFill>
            <a:schemeClr val="bg1"/>
          </a:solidFill>
          <a:ln w="38100" cap="flat" cmpd="sng" algn="ctr">
            <a:solidFill>
              <a:srgbClr val="A6A6A6"/>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eaVert" wrap="none" lIns="91440" tIns="45720" rIns="91440" bIns="45720" numCol="1" rtlCol="0" anchor="ctr" anchorCtr="0" compatLnSpc="1">
            <a:prstTxWarp prst="textNoShape">
              <a:avLst/>
            </a:prstTxWarp>
          </a:bodyPr>
          <a:lstStyle/>
          <a:p>
            <a:pPr lvl="0" algn="ctr" fontAlgn="base">
              <a:spcBef>
                <a:spcPct val="0"/>
              </a:spcBef>
              <a:spcAft>
                <a:spcPct val="0"/>
              </a:spcAft>
            </a:pPr>
            <a:r>
              <a:rPr lang="ja-JP" altLang="en-US" sz="1000" b="1" dirty="0">
                <a:solidFill>
                  <a:schemeClr val="tx1">
                    <a:lumMod val="75000"/>
                    <a:lumOff val="25000"/>
                  </a:schemeClr>
                </a:solidFill>
                <a:latin typeface="メイリオ" pitchFamily="50" charset="-128"/>
                <a:ea typeface="メイリオ" pitchFamily="50" charset="-128"/>
                <a:cs typeface="Arial"/>
              </a:rPr>
              <a:t>西日本リージョン</a:t>
            </a:r>
          </a:p>
        </p:txBody>
      </p:sp>
      <p:sp>
        <p:nvSpPr>
          <p:cNvPr id="111" name="四角形吹き出し 52"/>
          <p:cNvSpPr/>
          <p:nvPr/>
        </p:nvSpPr>
        <p:spPr bwMode="auto">
          <a:xfrm>
            <a:off x="6021645" y="4040984"/>
            <a:ext cx="1058156" cy="516679"/>
          </a:xfrm>
          <a:prstGeom prst="wedgeRectCallout">
            <a:avLst>
              <a:gd name="adj1" fmla="val -48090"/>
              <a:gd name="adj2" fmla="val -159088"/>
            </a:avLst>
          </a:prstGeom>
          <a:solidFill>
            <a:srgbClr val="E80048"/>
          </a:solidFill>
          <a:ln w="381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fontAlgn="base">
              <a:spcBef>
                <a:spcPct val="0"/>
              </a:spcBef>
              <a:spcAft>
                <a:spcPct val="0"/>
              </a:spcAft>
            </a:pPr>
            <a:r>
              <a:rPr lang="ja-JP" altLang="en-US" sz="800" b="1" dirty="0">
                <a:solidFill>
                  <a:srgbClr val="FFFFFF"/>
                </a:solidFill>
                <a:latin typeface="メイリオ" pitchFamily="50" charset="-128"/>
                <a:ea typeface="メイリオ" pitchFamily="50" charset="-128"/>
                <a:cs typeface="Arial"/>
              </a:rPr>
              <a:t>コメント</a:t>
            </a:r>
          </a:p>
        </p:txBody>
      </p:sp>
      <p:sp>
        <p:nvSpPr>
          <p:cNvPr id="58" name="フリーフォーム: 図形 57"/>
          <p:cNvSpPr/>
          <p:nvPr/>
        </p:nvSpPr>
        <p:spPr>
          <a:xfrm>
            <a:off x="5972175" y="4524376"/>
            <a:ext cx="381000" cy="333375"/>
          </a:xfrm>
          <a:custGeom>
            <a:avLst/>
            <a:gdLst>
              <a:gd name="connsiteX0" fmla="*/ 228600 w 381000"/>
              <a:gd name="connsiteY0" fmla="*/ 9525 h 333375"/>
              <a:gd name="connsiteX1" fmla="*/ 0 w 381000"/>
              <a:gd name="connsiteY1" fmla="*/ 333375 h 333375"/>
              <a:gd name="connsiteX2" fmla="*/ 381000 w 381000"/>
              <a:gd name="connsiteY2" fmla="*/ 0 h 333375"/>
              <a:gd name="connsiteX3" fmla="*/ 228600 w 381000"/>
              <a:gd name="connsiteY3" fmla="*/ 9525 h 333375"/>
            </a:gdLst>
            <a:ahLst/>
            <a:cxnLst>
              <a:cxn ang="0">
                <a:pos x="connsiteX0" y="connsiteY0"/>
              </a:cxn>
              <a:cxn ang="0">
                <a:pos x="connsiteX1" y="connsiteY1"/>
              </a:cxn>
              <a:cxn ang="0">
                <a:pos x="connsiteX2" y="connsiteY2"/>
              </a:cxn>
              <a:cxn ang="0">
                <a:pos x="connsiteX3" y="connsiteY3"/>
              </a:cxn>
            </a:cxnLst>
            <a:rect l="l" t="t" r="r" b="b"/>
            <a:pathLst>
              <a:path w="381000" h="333375">
                <a:moveTo>
                  <a:pt x="228600" y="9525"/>
                </a:moveTo>
                <a:lnTo>
                  <a:pt x="0" y="333375"/>
                </a:lnTo>
                <a:lnTo>
                  <a:pt x="381000" y="0"/>
                </a:lnTo>
                <a:lnTo>
                  <a:pt x="228600" y="9525"/>
                </a:lnTo>
                <a:close/>
              </a:path>
            </a:pathLst>
          </a:custGeom>
          <a:solidFill>
            <a:srgbClr val="E800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4" name="テキスト ボックス 113"/>
          <p:cNvSpPr txBox="1"/>
          <p:nvPr/>
        </p:nvSpPr>
        <p:spPr>
          <a:xfrm>
            <a:off x="1258695" y="1172066"/>
            <a:ext cx="640926" cy="253916"/>
          </a:xfrm>
          <a:prstGeom prst="rect">
            <a:avLst/>
          </a:prstGeom>
          <a:noFill/>
        </p:spPr>
        <p:txBody>
          <a:bodyPr wrap="square" rtlCol="0">
            <a:spAutoFit/>
          </a:bodyPr>
          <a:lstStyle/>
          <a:p>
            <a:r>
              <a:rPr lang="ja-JP" altLang="en-US" sz="1050" b="1" dirty="0"/>
              <a:t>例</a:t>
            </a:r>
            <a:r>
              <a:rPr lang="en-US" altLang="ja-JP" sz="1050" b="1" dirty="0"/>
              <a:t>4</a:t>
            </a:r>
            <a:endParaRPr lang="ja-JP" altLang="ja-JP" sz="1050" b="1" dirty="0"/>
          </a:p>
        </p:txBody>
      </p:sp>
    </p:spTree>
    <p:extLst>
      <p:ext uri="{BB962C8B-B14F-4D97-AF65-F5344CB8AC3E}">
        <p14:creationId xmlns:p14="http://schemas.microsoft.com/office/powerpoint/2010/main" val="10776263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530D6FC-E4B3-4627-BF8B-595624613ACA}"/>
              </a:ext>
            </a:extLst>
          </p:cNvPr>
          <p:cNvSpPr txBox="1"/>
          <p:nvPr/>
        </p:nvSpPr>
        <p:spPr>
          <a:xfrm>
            <a:off x="288324" y="332570"/>
            <a:ext cx="11687362" cy="1604285"/>
          </a:xfrm>
          <a:prstGeom prst="rect">
            <a:avLst/>
          </a:prstGeom>
          <a:noFill/>
        </p:spPr>
        <p:txBody>
          <a:bodyPr wrap="square" rtlCol="0">
            <a:spAutoFit/>
          </a:bodyPr>
          <a:lstStyle/>
          <a:p>
            <a:pPr>
              <a:lnSpc>
                <a:spcPct val="150000"/>
              </a:lnSpc>
            </a:pPr>
            <a:r>
              <a:rPr lang="en-US" altLang="ja-JP" sz="600" dirty="0">
                <a:solidFill>
                  <a:schemeClr val="bg1"/>
                </a:solidFill>
              </a:rPr>
              <a:t>2017</a:t>
            </a:r>
            <a:r>
              <a:rPr lang="ja-JP" altLang="en-US" sz="600" dirty="0">
                <a:solidFill>
                  <a:schemeClr val="bg1"/>
                </a:solidFill>
              </a:rPr>
              <a:t>年</a:t>
            </a:r>
            <a:r>
              <a:rPr lang="en-US" altLang="ja-JP" sz="600" dirty="0">
                <a:solidFill>
                  <a:schemeClr val="bg1"/>
                </a:solidFill>
              </a:rPr>
              <a:t>8</a:t>
            </a:r>
            <a:r>
              <a:rPr lang="ja-JP" altLang="en-US" sz="600" dirty="0">
                <a:solidFill>
                  <a:schemeClr val="bg1"/>
                </a:solidFill>
              </a:rPr>
              <a:t>月</a:t>
            </a:r>
            <a:r>
              <a:rPr lang="en-US" altLang="ja-JP" sz="600" dirty="0">
                <a:solidFill>
                  <a:schemeClr val="bg1"/>
                </a:solidFill>
              </a:rPr>
              <a:t>7</a:t>
            </a:r>
            <a:r>
              <a:rPr lang="ja-JP" altLang="en-US" sz="600" dirty="0">
                <a:solidFill>
                  <a:schemeClr val="bg1"/>
                </a:solidFill>
              </a:rPr>
              <a:t>日　</a:t>
            </a:r>
            <a:r>
              <a:rPr lang="en-US" altLang="ja-JP" sz="600" dirty="0">
                <a:solidFill>
                  <a:schemeClr val="bg1"/>
                </a:solidFill>
              </a:rPr>
              <a:t>version</a:t>
            </a:r>
            <a:r>
              <a:rPr lang="ja-JP" altLang="en-US" sz="600" dirty="0">
                <a:solidFill>
                  <a:schemeClr val="bg1"/>
                </a:solidFill>
              </a:rPr>
              <a:t>１</a:t>
            </a:r>
            <a:r>
              <a:rPr lang="en-US" altLang="ja-JP" sz="600" dirty="0">
                <a:solidFill>
                  <a:schemeClr val="bg1"/>
                </a:solidFill>
              </a:rPr>
              <a:t>.0</a:t>
            </a:r>
          </a:p>
          <a:p>
            <a:pPr>
              <a:lnSpc>
                <a:spcPct val="150000"/>
              </a:lnSpc>
            </a:pPr>
            <a:r>
              <a:rPr lang="en-US" altLang="ja-JP" sz="600" dirty="0">
                <a:solidFill>
                  <a:schemeClr val="bg1"/>
                </a:solidFill>
              </a:rPr>
              <a:t>2017</a:t>
            </a:r>
            <a:r>
              <a:rPr lang="ja-JP" altLang="en-US" sz="600" dirty="0">
                <a:solidFill>
                  <a:schemeClr val="bg1"/>
                </a:solidFill>
              </a:rPr>
              <a:t>年</a:t>
            </a:r>
            <a:r>
              <a:rPr lang="en-US" altLang="ja-JP" sz="600" dirty="0">
                <a:solidFill>
                  <a:schemeClr val="bg1"/>
                </a:solidFill>
              </a:rPr>
              <a:t>8</a:t>
            </a:r>
            <a:r>
              <a:rPr lang="ja-JP" altLang="en-US" sz="600" dirty="0">
                <a:solidFill>
                  <a:schemeClr val="bg1"/>
                </a:solidFill>
              </a:rPr>
              <a:t>月</a:t>
            </a:r>
            <a:r>
              <a:rPr lang="en-US" altLang="ja-JP" sz="600" dirty="0">
                <a:solidFill>
                  <a:schemeClr val="bg1"/>
                </a:solidFill>
              </a:rPr>
              <a:t>31</a:t>
            </a:r>
            <a:r>
              <a:rPr lang="ja-JP" altLang="en-US" sz="600" dirty="0">
                <a:solidFill>
                  <a:schemeClr val="bg1"/>
                </a:solidFill>
              </a:rPr>
              <a:t>日　</a:t>
            </a:r>
            <a:r>
              <a:rPr lang="en-US" altLang="ja-JP" sz="600" dirty="0">
                <a:solidFill>
                  <a:schemeClr val="bg1"/>
                </a:solidFill>
              </a:rPr>
              <a:t>version</a:t>
            </a:r>
            <a:r>
              <a:rPr lang="ja-JP" altLang="en-US" sz="600" dirty="0">
                <a:solidFill>
                  <a:schemeClr val="bg1"/>
                </a:solidFill>
              </a:rPr>
              <a:t>１</a:t>
            </a:r>
            <a:r>
              <a:rPr lang="en-US" altLang="ja-JP" sz="600" dirty="0">
                <a:solidFill>
                  <a:schemeClr val="bg1"/>
                </a:solidFill>
              </a:rPr>
              <a:t>.0.1</a:t>
            </a:r>
          </a:p>
          <a:p>
            <a:pPr>
              <a:lnSpc>
                <a:spcPct val="150000"/>
              </a:lnSpc>
            </a:pPr>
            <a:r>
              <a:rPr lang="en-US" altLang="ja-JP" sz="600" dirty="0">
                <a:solidFill>
                  <a:schemeClr val="bg1"/>
                </a:solidFill>
              </a:rPr>
              <a:t>2017</a:t>
            </a:r>
            <a:r>
              <a:rPr lang="ja-JP" altLang="en-US" sz="600" dirty="0">
                <a:solidFill>
                  <a:schemeClr val="bg1"/>
                </a:solidFill>
              </a:rPr>
              <a:t>年</a:t>
            </a:r>
            <a:r>
              <a:rPr lang="en-US" altLang="ja-JP" sz="600" dirty="0">
                <a:solidFill>
                  <a:schemeClr val="bg1"/>
                </a:solidFill>
              </a:rPr>
              <a:t>11</a:t>
            </a:r>
            <a:r>
              <a:rPr lang="ja-JP" altLang="en-US" sz="600" dirty="0">
                <a:solidFill>
                  <a:schemeClr val="bg1"/>
                </a:solidFill>
              </a:rPr>
              <a:t>月</a:t>
            </a:r>
            <a:r>
              <a:rPr lang="en-US" altLang="ja-JP" sz="600" dirty="0">
                <a:solidFill>
                  <a:schemeClr val="bg1"/>
                </a:solidFill>
              </a:rPr>
              <a:t>1</a:t>
            </a:r>
            <a:r>
              <a:rPr lang="ja-JP" altLang="en-US" sz="600" dirty="0">
                <a:solidFill>
                  <a:schemeClr val="bg1"/>
                </a:solidFill>
              </a:rPr>
              <a:t>日　</a:t>
            </a:r>
            <a:r>
              <a:rPr lang="en-US" altLang="ja-JP" sz="600" dirty="0">
                <a:solidFill>
                  <a:schemeClr val="bg1"/>
                </a:solidFill>
              </a:rPr>
              <a:t>version 2.0</a:t>
            </a:r>
          </a:p>
          <a:p>
            <a:pPr>
              <a:lnSpc>
                <a:spcPct val="150000"/>
              </a:lnSpc>
            </a:pPr>
            <a:r>
              <a:rPr lang="en-US" altLang="ja-JP" sz="600" dirty="0">
                <a:solidFill>
                  <a:schemeClr val="bg1"/>
                </a:solidFill>
              </a:rPr>
              <a:t>2017</a:t>
            </a:r>
            <a:r>
              <a:rPr lang="ja-JP" altLang="en-US" sz="600" dirty="0">
                <a:solidFill>
                  <a:schemeClr val="bg1"/>
                </a:solidFill>
              </a:rPr>
              <a:t>年</a:t>
            </a:r>
            <a:r>
              <a:rPr lang="en-US" altLang="ja-JP" sz="600" dirty="0">
                <a:solidFill>
                  <a:schemeClr val="bg1"/>
                </a:solidFill>
              </a:rPr>
              <a:t>12</a:t>
            </a:r>
            <a:r>
              <a:rPr lang="ja-JP" altLang="en-US" sz="600" dirty="0">
                <a:solidFill>
                  <a:schemeClr val="bg1"/>
                </a:solidFill>
              </a:rPr>
              <a:t>月</a:t>
            </a:r>
            <a:r>
              <a:rPr lang="en-US" altLang="ja-JP" sz="600" dirty="0">
                <a:solidFill>
                  <a:schemeClr val="bg1"/>
                </a:solidFill>
              </a:rPr>
              <a:t>20</a:t>
            </a:r>
            <a:r>
              <a:rPr lang="ja-JP" altLang="en-US" sz="600" dirty="0">
                <a:solidFill>
                  <a:schemeClr val="bg1"/>
                </a:solidFill>
              </a:rPr>
              <a:t>日　</a:t>
            </a:r>
            <a:r>
              <a:rPr lang="en-US" altLang="ja-JP" sz="600" dirty="0">
                <a:solidFill>
                  <a:schemeClr val="bg1"/>
                </a:solidFill>
              </a:rPr>
              <a:t> version 2.1</a:t>
            </a:r>
          </a:p>
          <a:p>
            <a:pPr>
              <a:lnSpc>
                <a:spcPct val="150000"/>
              </a:lnSpc>
            </a:pPr>
            <a:r>
              <a:rPr lang="en-US" altLang="ja-JP" sz="600" dirty="0">
                <a:solidFill>
                  <a:schemeClr val="bg1"/>
                </a:solidFill>
              </a:rPr>
              <a:t>2018</a:t>
            </a:r>
            <a:r>
              <a:rPr lang="ja-JP" altLang="en-US" sz="600" dirty="0">
                <a:solidFill>
                  <a:schemeClr val="bg1"/>
                </a:solidFill>
              </a:rPr>
              <a:t>年</a:t>
            </a:r>
            <a:r>
              <a:rPr lang="en-US" altLang="ja-JP" sz="600" dirty="0">
                <a:solidFill>
                  <a:schemeClr val="bg1"/>
                </a:solidFill>
              </a:rPr>
              <a:t>2</a:t>
            </a:r>
            <a:r>
              <a:rPr lang="ja-JP" altLang="en-US" sz="600" dirty="0">
                <a:solidFill>
                  <a:schemeClr val="bg1"/>
                </a:solidFill>
              </a:rPr>
              <a:t>月</a:t>
            </a:r>
            <a:r>
              <a:rPr lang="en-US" altLang="ja-JP" sz="600" dirty="0">
                <a:solidFill>
                  <a:schemeClr val="bg1"/>
                </a:solidFill>
              </a:rPr>
              <a:t>20</a:t>
            </a:r>
            <a:r>
              <a:rPr lang="ja-JP" altLang="en-US" sz="600" dirty="0">
                <a:solidFill>
                  <a:schemeClr val="bg1"/>
                </a:solidFill>
              </a:rPr>
              <a:t>日　</a:t>
            </a:r>
            <a:r>
              <a:rPr lang="en-US" altLang="ja-JP" sz="600" dirty="0">
                <a:solidFill>
                  <a:schemeClr val="bg1"/>
                </a:solidFill>
              </a:rPr>
              <a:t> version 2.2</a:t>
            </a:r>
          </a:p>
          <a:p>
            <a:pPr>
              <a:lnSpc>
                <a:spcPct val="150000"/>
              </a:lnSpc>
            </a:pPr>
            <a:r>
              <a:rPr lang="en-US" altLang="ja-JP" sz="600" dirty="0">
                <a:solidFill>
                  <a:schemeClr val="bg1"/>
                </a:solidFill>
              </a:rPr>
              <a:t>2018</a:t>
            </a:r>
            <a:r>
              <a:rPr lang="ja-JP" altLang="en-US" sz="600" dirty="0">
                <a:solidFill>
                  <a:schemeClr val="bg1"/>
                </a:solidFill>
              </a:rPr>
              <a:t>年</a:t>
            </a:r>
            <a:r>
              <a:rPr lang="en-US" altLang="ja-JP" sz="600" dirty="0">
                <a:solidFill>
                  <a:schemeClr val="bg1"/>
                </a:solidFill>
              </a:rPr>
              <a:t>3</a:t>
            </a:r>
            <a:r>
              <a:rPr lang="ja-JP" altLang="en-US" sz="600" dirty="0">
                <a:solidFill>
                  <a:schemeClr val="bg1"/>
                </a:solidFill>
              </a:rPr>
              <a:t>月</a:t>
            </a:r>
            <a:r>
              <a:rPr lang="en-US" altLang="ja-JP" sz="600" dirty="0">
                <a:solidFill>
                  <a:schemeClr val="bg1"/>
                </a:solidFill>
              </a:rPr>
              <a:t>6</a:t>
            </a:r>
            <a:r>
              <a:rPr lang="ja-JP" altLang="en-US" sz="600" dirty="0">
                <a:solidFill>
                  <a:schemeClr val="bg1"/>
                </a:solidFill>
              </a:rPr>
              <a:t>日　</a:t>
            </a:r>
            <a:r>
              <a:rPr lang="en-US" altLang="ja-JP" sz="600" dirty="0">
                <a:solidFill>
                  <a:schemeClr val="bg1"/>
                </a:solidFill>
              </a:rPr>
              <a:t> version 2.3</a:t>
            </a:r>
          </a:p>
          <a:p>
            <a:pPr>
              <a:lnSpc>
                <a:spcPct val="150000"/>
              </a:lnSpc>
            </a:pPr>
            <a:r>
              <a:rPr lang="en-US" altLang="ja-JP" sz="600" dirty="0">
                <a:solidFill>
                  <a:schemeClr val="bg1"/>
                </a:solidFill>
              </a:rPr>
              <a:t>2018</a:t>
            </a:r>
            <a:r>
              <a:rPr lang="ja-JP" altLang="en-US" sz="600" dirty="0">
                <a:solidFill>
                  <a:schemeClr val="bg1"/>
                </a:solidFill>
              </a:rPr>
              <a:t>年</a:t>
            </a:r>
            <a:r>
              <a:rPr lang="en-US" altLang="ja-JP" sz="600" dirty="0">
                <a:solidFill>
                  <a:schemeClr val="bg1"/>
                </a:solidFill>
              </a:rPr>
              <a:t>7</a:t>
            </a:r>
            <a:r>
              <a:rPr lang="ja-JP" altLang="en-US" sz="600" dirty="0">
                <a:solidFill>
                  <a:schemeClr val="bg1"/>
                </a:solidFill>
              </a:rPr>
              <a:t>月</a:t>
            </a:r>
            <a:r>
              <a:rPr lang="en-US" altLang="ja-JP" sz="600" dirty="0">
                <a:solidFill>
                  <a:schemeClr val="bg1"/>
                </a:solidFill>
              </a:rPr>
              <a:t>27</a:t>
            </a:r>
            <a:r>
              <a:rPr lang="ja-JP" altLang="en-US" sz="600" dirty="0">
                <a:solidFill>
                  <a:schemeClr val="bg1"/>
                </a:solidFill>
              </a:rPr>
              <a:t>日　</a:t>
            </a:r>
            <a:r>
              <a:rPr lang="en-US" altLang="ja-JP" sz="600" dirty="0">
                <a:solidFill>
                  <a:schemeClr val="bg1"/>
                </a:solidFill>
              </a:rPr>
              <a:t>version 2.4</a:t>
            </a:r>
          </a:p>
          <a:p>
            <a:pPr>
              <a:lnSpc>
                <a:spcPct val="150000"/>
              </a:lnSpc>
            </a:pPr>
            <a:r>
              <a:rPr lang="en-US" altLang="ja-JP" sz="600" dirty="0">
                <a:solidFill>
                  <a:schemeClr val="bg1"/>
                </a:solidFill>
              </a:rPr>
              <a:t>2018</a:t>
            </a:r>
            <a:r>
              <a:rPr lang="ja-JP" altLang="en-US" sz="600" dirty="0">
                <a:solidFill>
                  <a:schemeClr val="bg1"/>
                </a:solidFill>
              </a:rPr>
              <a:t>年</a:t>
            </a:r>
            <a:r>
              <a:rPr lang="en-US" altLang="ja-JP" sz="600" dirty="0">
                <a:solidFill>
                  <a:schemeClr val="bg1"/>
                </a:solidFill>
              </a:rPr>
              <a:t>7</a:t>
            </a:r>
            <a:r>
              <a:rPr lang="ja-JP" altLang="en-US" sz="600" dirty="0">
                <a:solidFill>
                  <a:schemeClr val="bg1"/>
                </a:solidFill>
              </a:rPr>
              <a:t>月</a:t>
            </a:r>
            <a:r>
              <a:rPr lang="en-US" altLang="ja-JP" sz="600" dirty="0">
                <a:solidFill>
                  <a:schemeClr val="bg1"/>
                </a:solidFill>
              </a:rPr>
              <a:t>31</a:t>
            </a:r>
            <a:r>
              <a:rPr lang="ja-JP" altLang="en-US" sz="600" dirty="0">
                <a:solidFill>
                  <a:schemeClr val="bg1"/>
                </a:solidFill>
              </a:rPr>
              <a:t>日　</a:t>
            </a:r>
            <a:r>
              <a:rPr lang="en-US" altLang="ja-JP" sz="600" dirty="0">
                <a:solidFill>
                  <a:schemeClr val="bg1"/>
                </a:solidFill>
              </a:rPr>
              <a:t>version 2.4.1</a:t>
            </a:r>
          </a:p>
          <a:p>
            <a:pPr>
              <a:lnSpc>
                <a:spcPct val="150000"/>
              </a:lnSpc>
            </a:pPr>
            <a:r>
              <a:rPr lang="en-US" altLang="ja-JP" sz="600" dirty="0">
                <a:solidFill>
                  <a:schemeClr val="bg1"/>
                </a:solidFill>
              </a:rPr>
              <a:t>2018</a:t>
            </a:r>
            <a:r>
              <a:rPr lang="ja-JP" altLang="en-US" sz="600" dirty="0">
                <a:solidFill>
                  <a:schemeClr val="bg1"/>
                </a:solidFill>
              </a:rPr>
              <a:t>年</a:t>
            </a:r>
            <a:r>
              <a:rPr lang="en-US" altLang="ja-JP" sz="600" dirty="0">
                <a:solidFill>
                  <a:schemeClr val="bg1"/>
                </a:solidFill>
              </a:rPr>
              <a:t>10</a:t>
            </a:r>
            <a:r>
              <a:rPr lang="ja-JP" altLang="en-US" sz="600" dirty="0">
                <a:solidFill>
                  <a:schemeClr val="bg1"/>
                </a:solidFill>
              </a:rPr>
              <a:t>月</a:t>
            </a:r>
            <a:r>
              <a:rPr lang="en-US" altLang="ja-JP" sz="600" dirty="0">
                <a:solidFill>
                  <a:schemeClr val="bg1"/>
                </a:solidFill>
              </a:rPr>
              <a:t>1</a:t>
            </a:r>
            <a:r>
              <a:rPr lang="ja-JP" altLang="en-US" sz="600" dirty="0">
                <a:solidFill>
                  <a:schemeClr val="bg1"/>
                </a:solidFill>
              </a:rPr>
              <a:t>日　</a:t>
            </a:r>
            <a:r>
              <a:rPr lang="en-US" altLang="ja-JP" sz="600" dirty="0">
                <a:solidFill>
                  <a:schemeClr val="bg1"/>
                </a:solidFill>
              </a:rPr>
              <a:t>version</a:t>
            </a:r>
            <a:r>
              <a:rPr lang="ja-JP" altLang="en-US" sz="600" dirty="0">
                <a:solidFill>
                  <a:schemeClr val="bg1"/>
                </a:solidFill>
              </a:rPr>
              <a:t> </a:t>
            </a:r>
            <a:r>
              <a:rPr lang="en-US" altLang="ja-JP" sz="600" dirty="0">
                <a:solidFill>
                  <a:schemeClr val="bg1"/>
                </a:solidFill>
              </a:rPr>
              <a:t>2.5</a:t>
            </a:r>
          </a:p>
          <a:p>
            <a:pPr>
              <a:lnSpc>
                <a:spcPct val="150000"/>
              </a:lnSpc>
            </a:pPr>
            <a:r>
              <a:rPr lang="en-US" altLang="ja-JP" sz="600" dirty="0">
                <a:solidFill>
                  <a:schemeClr val="bg1"/>
                </a:solidFill>
              </a:rPr>
              <a:t>2020</a:t>
            </a:r>
            <a:r>
              <a:rPr lang="ja-JP" altLang="en-US" sz="600" dirty="0">
                <a:solidFill>
                  <a:schemeClr val="bg1"/>
                </a:solidFill>
              </a:rPr>
              <a:t>年</a:t>
            </a:r>
            <a:r>
              <a:rPr lang="en-US" altLang="ja-JP" sz="600" dirty="0">
                <a:solidFill>
                  <a:schemeClr val="bg1"/>
                </a:solidFill>
              </a:rPr>
              <a:t>1</a:t>
            </a:r>
            <a:r>
              <a:rPr lang="ja-JP" altLang="en-US" sz="600" dirty="0">
                <a:solidFill>
                  <a:schemeClr val="bg1"/>
                </a:solidFill>
              </a:rPr>
              <a:t>月</a:t>
            </a:r>
            <a:r>
              <a:rPr lang="en-US" altLang="ja-JP" sz="600" dirty="0">
                <a:solidFill>
                  <a:schemeClr val="bg1"/>
                </a:solidFill>
              </a:rPr>
              <a:t>31</a:t>
            </a:r>
            <a:r>
              <a:rPr lang="ja-JP" altLang="en-US" sz="600" dirty="0">
                <a:solidFill>
                  <a:schemeClr val="bg1"/>
                </a:solidFill>
              </a:rPr>
              <a:t>日　</a:t>
            </a:r>
            <a:r>
              <a:rPr lang="en-US" altLang="ja-JP" sz="600" dirty="0">
                <a:solidFill>
                  <a:schemeClr val="bg1"/>
                </a:solidFill>
              </a:rPr>
              <a:t>version 3.0</a:t>
            </a:r>
          </a:p>
          <a:p>
            <a:pPr>
              <a:lnSpc>
                <a:spcPct val="150000"/>
              </a:lnSpc>
            </a:pPr>
            <a:r>
              <a:rPr lang="en-US" altLang="ja-JP" sz="600" dirty="0">
                <a:solidFill>
                  <a:schemeClr val="bg1"/>
                </a:solidFill>
              </a:rPr>
              <a:t>2020</a:t>
            </a:r>
            <a:r>
              <a:rPr lang="ja-JP" altLang="en-US" sz="600" dirty="0">
                <a:solidFill>
                  <a:schemeClr val="bg1"/>
                </a:solidFill>
              </a:rPr>
              <a:t>年</a:t>
            </a:r>
            <a:r>
              <a:rPr lang="en-US" altLang="ja-JP" sz="600" dirty="0">
                <a:solidFill>
                  <a:schemeClr val="bg1"/>
                </a:solidFill>
              </a:rPr>
              <a:t>6</a:t>
            </a:r>
            <a:r>
              <a:rPr lang="ja-JP" altLang="en-US" sz="600" dirty="0">
                <a:solidFill>
                  <a:schemeClr val="bg1"/>
                </a:solidFill>
              </a:rPr>
              <a:t>月</a:t>
            </a:r>
            <a:r>
              <a:rPr lang="en-US" altLang="ja-JP" sz="600" dirty="0">
                <a:solidFill>
                  <a:schemeClr val="bg1"/>
                </a:solidFill>
              </a:rPr>
              <a:t>16</a:t>
            </a:r>
            <a:r>
              <a:rPr lang="ja-JP" altLang="en-US" sz="600" dirty="0">
                <a:solidFill>
                  <a:schemeClr val="bg1"/>
                </a:solidFill>
              </a:rPr>
              <a:t>日　</a:t>
            </a:r>
            <a:r>
              <a:rPr lang="en-US" altLang="ja-JP" sz="600" dirty="0">
                <a:solidFill>
                  <a:schemeClr val="bg1"/>
                </a:solidFill>
              </a:rPr>
              <a:t>version 3.1</a:t>
            </a:r>
          </a:p>
        </p:txBody>
      </p:sp>
    </p:spTree>
    <p:extLst>
      <p:ext uri="{BB962C8B-B14F-4D97-AF65-F5344CB8AC3E}">
        <p14:creationId xmlns:p14="http://schemas.microsoft.com/office/powerpoint/2010/main" val="27774692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1"/>
          </p:nvPr>
        </p:nvSpPr>
        <p:spPr/>
        <p:txBody>
          <a:bodyPr/>
          <a:lstStyle/>
          <a:p>
            <a:fld id="{7257D9C0-B110-47DA-B98B-D8B9C94636C2}" type="slidenum">
              <a:rPr lang="ja-JP" altLang="en-US" smtClean="0"/>
              <a:pPr/>
              <a:t>4</a:t>
            </a:fld>
            <a:endParaRPr lang="ja-JP" altLang="en-US" dirty="0"/>
          </a:p>
        </p:txBody>
      </p:sp>
      <p:sp>
        <p:nvSpPr>
          <p:cNvPr id="5" name="タイトル 4"/>
          <p:cNvSpPr>
            <a:spLocks noGrp="1"/>
          </p:cNvSpPr>
          <p:nvPr>
            <p:ph type="title"/>
          </p:nvPr>
        </p:nvSpPr>
        <p:spPr/>
        <p:txBody>
          <a:bodyPr/>
          <a:lstStyle/>
          <a:p>
            <a:r>
              <a:rPr lang="en-US" altLang="ja-JP"/>
              <a:t>Service</a:t>
            </a:r>
            <a:r>
              <a:rPr lang="ja-JP" altLang="en-US"/>
              <a:t> </a:t>
            </a:r>
            <a:r>
              <a:rPr lang="en-US" altLang="ja-JP"/>
              <a:t>Icons</a:t>
            </a:r>
            <a:br>
              <a:rPr lang="en-US" altLang="ja-JP"/>
            </a:br>
            <a:br>
              <a:rPr lang="en-US" altLang="ja-JP"/>
            </a:br>
            <a:br>
              <a:rPr lang="en-US" altLang="ja-JP"/>
            </a:br>
            <a:endParaRPr lang="ja-JP" altLang="en-US" dirty="0"/>
          </a:p>
        </p:txBody>
      </p:sp>
      <p:sp>
        <p:nvSpPr>
          <p:cNvPr id="8" name="テキスト ボックス 7"/>
          <p:cNvSpPr txBox="1"/>
          <p:nvPr/>
        </p:nvSpPr>
        <p:spPr>
          <a:xfrm>
            <a:off x="710588" y="2924931"/>
            <a:ext cx="8425170" cy="646331"/>
          </a:xfrm>
          <a:prstGeom prst="rect">
            <a:avLst/>
          </a:prstGeom>
          <a:noFill/>
        </p:spPr>
        <p:txBody>
          <a:bodyPr wrap="square" rtlCol="0">
            <a:spAutoFit/>
          </a:bodyPr>
          <a:lstStyle/>
          <a:p>
            <a:pPr>
              <a:lnSpc>
                <a:spcPct val="150000"/>
              </a:lnSpc>
            </a:pPr>
            <a:r>
              <a:rPr lang="ja-JP" altLang="en-US" sz="800" dirty="0"/>
              <a:t>各ページ、コンパネ上のサービス</a:t>
            </a:r>
            <a:r>
              <a:rPr lang="en-US" altLang="ja-JP" sz="800" dirty="0"/>
              <a:t>/</a:t>
            </a:r>
            <a:r>
              <a:rPr lang="ja-JP" altLang="en-US" sz="800" dirty="0"/>
              <a:t>機能カテゴリごとの区切りで掲載しています。</a:t>
            </a:r>
            <a:endParaRPr lang="en-US" altLang="ja-JP" sz="800" dirty="0"/>
          </a:p>
          <a:p>
            <a:pPr>
              <a:lnSpc>
                <a:spcPct val="150000"/>
              </a:lnSpc>
            </a:pPr>
            <a:r>
              <a:rPr lang="ja-JP" altLang="en-US" sz="800" dirty="0"/>
              <a:t>上段の大きなアイコンはサービスカテゴリをあらわずもの、</a:t>
            </a:r>
            <a:endParaRPr lang="en-US" altLang="ja-JP" sz="800" dirty="0"/>
          </a:p>
          <a:p>
            <a:pPr>
              <a:lnSpc>
                <a:spcPct val="150000"/>
              </a:lnSpc>
            </a:pPr>
            <a:r>
              <a:rPr lang="ja-JP" altLang="en-US" sz="800" dirty="0"/>
              <a:t>下段の小さなアイコンは、コンパネ</a:t>
            </a:r>
            <a:r>
              <a:rPr lang="en-US" altLang="ja-JP" sz="800" dirty="0"/>
              <a:t>UI</a:t>
            </a:r>
            <a:r>
              <a:rPr lang="ja-JP" altLang="en-US" sz="800" dirty="0"/>
              <a:t>等で使用されているデフォルメされたものです。（アイコンによっては同一のものが掲載されています）</a:t>
            </a:r>
            <a:endParaRPr lang="en-US" altLang="ja-JP" sz="800" dirty="0"/>
          </a:p>
        </p:txBody>
      </p:sp>
      <p:sp>
        <p:nvSpPr>
          <p:cNvPr id="9" name="コンテンツ プレースホルダー 2"/>
          <p:cNvSpPr txBox="1">
            <a:spLocks/>
          </p:cNvSpPr>
          <p:nvPr/>
        </p:nvSpPr>
        <p:spPr bwMode="auto">
          <a:xfrm>
            <a:off x="710588" y="2347125"/>
            <a:ext cx="7417030" cy="28804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66700" indent="-266700" algn="l" rtl="0" eaLnBrk="1" fontAlgn="base" hangingPunct="1">
              <a:spcBef>
                <a:spcPct val="20000"/>
              </a:spcBef>
              <a:spcAft>
                <a:spcPct val="0"/>
              </a:spcAft>
              <a:buSzPct val="60000"/>
              <a:buFont typeface="Wingdings" pitchFamily="2" charset="2"/>
              <a:buChar char="l"/>
              <a:defRPr kumimoji="1" sz="3200">
                <a:solidFill>
                  <a:srgbClr val="333333"/>
                </a:solidFill>
                <a:latin typeface="+mn-lt"/>
                <a:ea typeface="+mn-ea"/>
                <a:cs typeface="+mn-cs"/>
              </a:defRPr>
            </a:lvl1pPr>
            <a:lvl2pPr marL="742950" indent="-285750" algn="l" rtl="0" eaLnBrk="1" fontAlgn="base" hangingPunct="1">
              <a:spcBef>
                <a:spcPct val="20000"/>
              </a:spcBef>
              <a:spcAft>
                <a:spcPct val="0"/>
              </a:spcAft>
              <a:buSzPct val="65000"/>
              <a:buFont typeface="Wingdings" pitchFamily="2" charset="2"/>
              <a:buChar char="Ø"/>
              <a:defRPr kumimoji="1" sz="2800">
                <a:solidFill>
                  <a:srgbClr val="333333"/>
                </a:solidFill>
                <a:latin typeface="+mn-lt"/>
                <a:ea typeface="+mn-ea"/>
              </a:defRPr>
            </a:lvl2pPr>
            <a:lvl3pPr marL="1143000" indent="-228600" algn="l" rtl="0" eaLnBrk="1" fontAlgn="base" hangingPunct="1">
              <a:spcBef>
                <a:spcPct val="20000"/>
              </a:spcBef>
              <a:spcAft>
                <a:spcPct val="0"/>
              </a:spcAft>
              <a:buSzPct val="80000"/>
              <a:buChar char="–"/>
              <a:defRPr kumimoji="1" sz="2400">
                <a:solidFill>
                  <a:srgbClr val="333333"/>
                </a:solidFill>
                <a:latin typeface="+mn-lt"/>
                <a:ea typeface="+mn-ea"/>
              </a:defRPr>
            </a:lvl3pPr>
            <a:lvl4pPr marL="1600200" indent="-228600" algn="l" rtl="0" eaLnBrk="1" fontAlgn="base" hangingPunct="1">
              <a:spcBef>
                <a:spcPct val="20000"/>
              </a:spcBef>
              <a:spcAft>
                <a:spcPct val="0"/>
              </a:spcAft>
              <a:buSzPct val="55000"/>
              <a:buFont typeface="Wingdings" pitchFamily="2" charset="2"/>
              <a:buChar char="l"/>
              <a:defRPr kumimoji="1" sz="2000">
                <a:solidFill>
                  <a:srgbClr val="333333"/>
                </a:solidFill>
                <a:latin typeface="+mn-lt"/>
                <a:ea typeface="+mn-ea"/>
              </a:defRPr>
            </a:lvl4pPr>
            <a:lvl5pPr marL="2057400" indent="-228600" algn="l" rtl="0" eaLnBrk="1" fontAlgn="base" hangingPunct="1">
              <a:spcBef>
                <a:spcPct val="20000"/>
              </a:spcBef>
              <a:spcAft>
                <a:spcPct val="0"/>
              </a:spcAft>
              <a:buChar char="»"/>
              <a:defRPr kumimoji="1" sz="2000">
                <a:solidFill>
                  <a:srgbClr val="333333"/>
                </a:solidFill>
                <a:latin typeface="+mn-lt"/>
                <a:ea typeface="+mn-ea"/>
              </a:defRPr>
            </a:lvl5pPr>
            <a:lvl6pPr marL="2514600" indent="-228600" algn="l" rtl="0" eaLnBrk="1" fontAlgn="base" hangingPunct="1">
              <a:spcBef>
                <a:spcPct val="20000"/>
              </a:spcBef>
              <a:spcAft>
                <a:spcPct val="0"/>
              </a:spcAft>
              <a:buChar char="»"/>
              <a:defRPr kumimoji="1" sz="2000">
                <a:solidFill>
                  <a:srgbClr val="333333"/>
                </a:solidFill>
                <a:latin typeface="+mn-lt"/>
                <a:ea typeface="+mn-ea"/>
              </a:defRPr>
            </a:lvl6pPr>
            <a:lvl7pPr marL="2971800" indent="-228600" algn="l" rtl="0" eaLnBrk="1" fontAlgn="base" hangingPunct="1">
              <a:spcBef>
                <a:spcPct val="20000"/>
              </a:spcBef>
              <a:spcAft>
                <a:spcPct val="0"/>
              </a:spcAft>
              <a:buChar char="»"/>
              <a:defRPr kumimoji="1" sz="2000">
                <a:solidFill>
                  <a:srgbClr val="333333"/>
                </a:solidFill>
                <a:latin typeface="+mn-lt"/>
                <a:ea typeface="+mn-ea"/>
              </a:defRPr>
            </a:lvl7pPr>
            <a:lvl8pPr marL="3429000" indent="-228600" algn="l" rtl="0" eaLnBrk="1" fontAlgn="base" hangingPunct="1">
              <a:spcBef>
                <a:spcPct val="20000"/>
              </a:spcBef>
              <a:spcAft>
                <a:spcPct val="0"/>
              </a:spcAft>
              <a:buChar char="»"/>
              <a:defRPr kumimoji="1" sz="2000">
                <a:solidFill>
                  <a:srgbClr val="333333"/>
                </a:solidFill>
                <a:latin typeface="+mn-lt"/>
                <a:ea typeface="+mn-ea"/>
              </a:defRPr>
            </a:lvl8pPr>
            <a:lvl9pPr marL="3886200" indent="-228600" algn="l" rtl="0" eaLnBrk="1" fontAlgn="base" hangingPunct="1">
              <a:spcBef>
                <a:spcPct val="20000"/>
              </a:spcBef>
              <a:spcAft>
                <a:spcPct val="0"/>
              </a:spcAft>
              <a:buChar char="»"/>
              <a:defRPr kumimoji="1" sz="2000">
                <a:solidFill>
                  <a:srgbClr val="333333"/>
                </a:solidFill>
                <a:latin typeface="+mn-lt"/>
                <a:ea typeface="+mn-ea"/>
              </a:defRPr>
            </a:lvl9pPr>
          </a:lstStyle>
          <a:p>
            <a:pPr marL="0" indent="0">
              <a:buNone/>
            </a:pPr>
            <a:r>
              <a:rPr lang="en-US" altLang="ja-JP" sz="1000" kern="0" dirty="0" err="1">
                <a:solidFill>
                  <a:srgbClr val="0E8BB2"/>
                </a:solidFill>
                <a:latin typeface="+mj-ea"/>
                <a:ea typeface="+mj-ea"/>
              </a:rPr>
              <a:t>NC_Icons_and_Symbols</a:t>
            </a:r>
            <a:r>
              <a:rPr lang="en-US" altLang="ja-JP" sz="1000" kern="0" dirty="0">
                <a:solidFill>
                  <a:srgbClr val="0E8BB2"/>
                </a:solidFill>
                <a:latin typeface="+mj-ea"/>
                <a:ea typeface="+mj-ea"/>
              </a:rPr>
              <a:t> &gt; service</a:t>
            </a:r>
            <a:endParaRPr lang="ja-JP" altLang="ja-JP" sz="1000" kern="0" dirty="0">
              <a:solidFill>
                <a:srgbClr val="0E8BB2"/>
              </a:solidFill>
              <a:latin typeface="+mj-ea"/>
              <a:ea typeface="+mj-ea"/>
            </a:endParaRPr>
          </a:p>
        </p:txBody>
      </p:sp>
    </p:spTree>
    <p:extLst>
      <p:ext uri="{BB962C8B-B14F-4D97-AF65-F5344CB8AC3E}">
        <p14:creationId xmlns:p14="http://schemas.microsoft.com/office/powerpoint/2010/main" val="31503894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45222" y="1148736"/>
            <a:ext cx="952500" cy="952500"/>
          </a:xfrm>
          <a:prstGeom prst="rect">
            <a:avLst/>
          </a:prstGeom>
        </p:spPr>
      </p:pic>
      <p:sp>
        <p:nvSpPr>
          <p:cNvPr id="2" name="タイトル 1"/>
          <p:cNvSpPr>
            <a:spLocks noGrp="1"/>
          </p:cNvSpPr>
          <p:nvPr>
            <p:ph type="title"/>
          </p:nvPr>
        </p:nvSpPr>
        <p:spPr/>
        <p:txBody>
          <a:bodyPr/>
          <a:lstStyle/>
          <a:p>
            <a:r>
              <a:rPr lang="en-US" altLang="ja-JP"/>
              <a:t>Service Icons</a:t>
            </a:r>
            <a:endParaRPr lang="en-US" altLang="ja-JP" dirty="0"/>
          </a:p>
        </p:txBody>
      </p:sp>
      <p:sp>
        <p:nvSpPr>
          <p:cNvPr id="5" name="スライド番号プレースホルダー 4"/>
          <p:cNvSpPr>
            <a:spLocks noGrp="1"/>
          </p:cNvSpPr>
          <p:nvPr>
            <p:ph type="sldNum" sz="quarter" idx="12"/>
          </p:nvPr>
        </p:nvSpPr>
        <p:spPr/>
        <p:txBody>
          <a:bodyPr/>
          <a:lstStyle/>
          <a:p>
            <a:fld id="{7257D9C0-B110-47DA-B98B-D8B9C94636C2}" type="slidenum">
              <a:rPr lang="ja-JP" altLang="en-US" smtClean="0"/>
              <a:pPr/>
              <a:t>5</a:t>
            </a:fld>
            <a:endParaRPr lang="ja-JP" altLang="en-US" dirty="0"/>
          </a:p>
        </p:txBody>
      </p:sp>
      <p:sp>
        <p:nvSpPr>
          <p:cNvPr id="41" name="テキスト ボックス 40"/>
          <p:cNvSpPr txBox="1"/>
          <p:nvPr/>
        </p:nvSpPr>
        <p:spPr>
          <a:xfrm>
            <a:off x="2571658" y="2077372"/>
            <a:ext cx="1724093" cy="253916"/>
          </a:xfrm>
          <a:prstGeom prst="rect">
            <a:avLst/>
          </a:prstGeom>
          <a:noFill/>
        </p:spPr>
        <p:txBody>
          <a:bodyPr wrap="square" rtlCol="0">
            <a:spAutoFit/>
          </a:bodyPr>
          <a:lstStyle/>
          <a:p>
            <a:pPr algn="ctr"/>
            <a:r>
              <a:rPr lang="ja-JP" altLang="ja-JP" sz="1050" b="1" dirty="0"/>
              <a:t>コンピューティング</a:t>
            </a:r>
            <a:endParaRPr lang="ja-JP" altLang="ja-JP" b="1" dirty="0"/>
          </a:p>
        </p:txBody>
      </p:sp>
      <p:pic>
        <p:nvPicPr>
          <p:cNvPr id="7" name="図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50811" y="5106140"/>
            <a:ext cx="621602" cy="621602"/>
          </a:xfrm>
          <a:prstGeom prst="rect">
            <a:avLst/>
          </a:prstGeom>
        </p:spPr>
      </p:pic>
      <p:pic>
        <p:nvPicPr>
          <p:cNvPr id="8" name="図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81494" y="2669438"/>
            <a:ext cx="621602" cy="621602"/>
          </a:xfrm>
          <a:prstGeom prst="rect">
            <a:avLst/>
          </a:prstGeom>
        </p:spPr>
      </p:pic>
      <p:pic>
        <p:nvPicPr>
          <p:cNvPr id="9" name="図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31276" y="2636890"/>
            <a:ext cx="621602" cy="621602"/>
          </a:xfrm>
          <a:prstGeom prst="rect">
            <a:avLst/>
          </a:prstGeom>
        </p:spPr>
      </p:pic>
      <p:pic>
        <p:nvPicPr>
          <p:cNvPr id="10" name="図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81447" y="3881970"/>
            <a:ext cx="621602" cy="621602"/>
          </a:xfrm>
          <a:prstGeom prst="rect">
            <a:avLst/>
          </a:prstGeom>
        </p:spPr>
      </p:pic>
      <p:pic>
        <p:nvPicPr>
          <p:cNvPr id="11" name="図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803640" y="3881970"/>
            <a:ext cx="621602" cy="621602"/>
          </a:xfrm>
          <a:prstGeom prst="rect">
            <a:avLst/>
          </a:prstGeom>
        </p:spPr>
      </p:pic>
      <p:pic>
        <p:nvPicPr>
          <p:cNvPr id="12" name="図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897525" y="5106140"/>
            <a:ext cx="621602" cy="621602"/>
          </a:xfrm>
          <a:prstGeom prst="rect">
            <a:avLst/>
          </a:prstGeom>
        </p:spPr>
      </p:pic>
      <p:pic>
        <p:nvPicPr>
          <p:cNvPr id="13" name="図 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803640" y="2708900"/>
            <a:ext cx="621602" cy="621602"/>
          </a:xfrm>
          <a:prstGeom prst="rect">
            <a:avLst/>
          </a:prstGeom>
        </p:spPr>
      </p:pic>
      <p:pic>
        <p:nvPicPr>
          <p:cNvPr id="14" name="図 1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953185" y="2636890"/>
            <a:ext cx="621602" cy="621602"/>
          </a:xfrm>
          <a:prstGeom prst="rect">
            <a:avLst/>
          </a:prstGeom>
        </p:spPr>
      </p:pic>
      <p:sp>
        <p:nvSpPr>
          <p:cNvPr id="17" name="テキスト ボックス 16"/>
          <p:cNvSpPr txBox="1"/>
          <p:nvPr/>
        </p:nvSpPr>
        <p:spPr>
          <a:xfrm>
            <a:off x="1718178" y="3306476"/>
            <a:ext cx="792526" cy="215444"/>
          </a:xfrm>
          <a:prstGeom prst="rect">
            <a:avLst/>
          </a:prstGeom>
          <a:noFill/>
        </p:spPr>
        <p:txBody>
          <a:bodyPr wrap="square" rtlCol="0">
            <a:spAutoFit/>
          </a:bodyPr>
          <a:lstStyle/>
          <a:p>
            <a:pPr algn="ctr"/>
            <a:r>
              <a:rPr lang="ja-JP" altLang="ja-JP" sz="800" dirty="0"/>
              <a:t>サーバー</a:t>
            </a:r>
          </a:p>
        </p:txBody>
      </p:sp>
      <p:sp>
        <p:nvSpPr>
          <p:cNvPr id="18" name="テキスト ボックス 17"/>
          <p:cNvSpPr txBox="1"/>
          <p:nvPr/>
        </p:nvSpPr>
        <p:spPr>
          <a:xfrm>
            <a:off x="2765664" y="3306476"/>
            <a:ext cx="792526" cy="215444"/>
          </a:xfrm>
          <a:prstGeom prst="rect">
            <a:avLst/>
          </a:prstGeom>
          <a:noFill/>
        </p:spPr>
        <p:txBody>
          <a:bodyPr wrap="square" rtlCol="0">
            <a:spAutoFit/>
          </a:bodyPr>
          <a:lstStyle/>
          <a:p>
            <a:pPr algn="ctr"/>
            <a:r>
              <a:rPr lang="ja-JP" altLang="en-US" sz="800" dirty="0"/>
              <a:t>ディスク</a:t>
            </a:r>
            <a:endParaRPr lang="ja-JP" altLang="ja-JP" sz="800" dirty="0"/>
          </a:p>
        </p:txBody>
      </p:sp>
      <p:sp>
        <p:nvSpPr>
          <p:cNvPr id="19" name="テキスト ボックス 18"/>
          <p:cNvSpPr txBox="1"/>
          <p:nvPr/>
        </p:nvSpPr>
        <p:spPr>
          <a:xfrm>
            <a:off x="3831026" y="3306476"/>
            <a:ext cx="792526" cy="338554"/>
          </a:xfrm>
          <a:prstGeom prst="rect">
            <a:avLst/>
          </a:prstGeom>
          <a:noFill/>
        </p:spPr>
        <p:txBody>
          <a:bodyPr wrap="square" rtlCol="0">
            <a:spAutoFit/>
          </a:bodyPr>
          <a:lstStyle/>
          <a:p>
            <a:pPr algn="ctr"/>
            <a:r>
              <a:rPr lang="ja-JP" altLang="en-US" sz="800" dirty="0"/>
              <a:t>ファイア</a:t>
            </a:r>
            <a:endParaRPr lang="en-US" altLang="ja-JP" sz="800" dirty="0"/>
          </a:p>
          <a:p>
            <a:pPr algn="ctr"/>
            <a:r>
              <a:rPr lang="ja-JP" altLang="en-US" sz="800" dirty="0"/>
              <a:t>ウォール</a:t>
            </a:r>
            <a:endParaRPr lang="ja-JP" altLang="ja-JP" sz="800" dirty="0"/>
          </a:p>
        </p:txBody>
      </p:sp>
      <p:sp>
        <p:nvSpPr>
          <p:cNvPr id="20" name="テキスト ボックス 19"/>
          <p:cNvSpPr txBox="1"/>
          <p:nvPr/>
        </p:nvSpPr>
        <p:spPr>
          <a:xfrm>
            <a:off x="4867723" y="3285566"/>
            <a:ext cx="792526" cy="215444"/>
          </a:xfrm>
          <a:prstGeom prst="rect">
            <a:avLst/>
          </a:prstGeom>
          <a:noFill/>
        </p:spPr>
        <p:txBody>
          <a:bodyPr wrap="square" rtlCol="0">
            <a:spAutoFit/>
          </a:bodyPr>
          <a:lstStyle/>
          <a:p>
            <a:pPr algn="ctr"/>
            <a:r>
              <a:rPr lang="en-US" altLang="ja-JP" sz="800" dirty="0"/>
              <a:t>SSH</a:t>
            </a:r>
            <a:r>
              <a:rPr lang="ja-JP" altLang="en-US" sz="800" dirty="0"/>
              <a:t>キー</a:t>
            </a:r>
            <a:endParaRPr lang="ja-JP" altLang="ja-JP" sz="800" dirty="0"/>
          </a:p>
        </p:txBody>
      </p:sp>
      <p:sp>
        <p:nvSpPr>
          <p:cNvPr id="21" name="テキスト ボックス 20"/>
          <p:cNvSpPr txBox="1"/>
          <p:nvPr/>
        </p:nvSpPr>
        <p:spPr>
          <a:xfrm>
            <a:off x="1733882" y="4530646"/>
            <a:ext cx="792526" cy="215444"/>
          </a:xfrm>
          <a:prstGeom prst="rect">
            <a:avLst/>
          </a:prstGeom>
          <a:noFill/>
        </p:spPr>
        <p:txBody>
          <a:bodyPr wrap="square" rtlCol="0">
            <a:spAutoFit/>
          </a:bodyPr>
          <a:lstStyle/>
          <a:p>
            <a:pPr algn="ctr"/>
            <a:r>
              <a:rPr lang="en-US" altLang="ja-JP" sz="800" dirty="0"/>
              <a:t>OS</a:t>
            </a:r>
            <a:r>
              <a:rPr lang="ja-JP" altLang="en-US" sz="800" dirty="0"/>
              <a:t>イメージ</a:t>
            </a:r>
            <a:endParaRPr lang="ja-JP" altLang="ja-JP" sz="800" dirty="0"/>
          </a:p>
        </p:txBody>
      </p:sp>
      <p:sp>
        <p:nvSpPr>
          <p:cNvPr id="22" name="テキスト ボックス 21"/>
          <p:cNvSpPr txBox="1"/>
          <p:nvPr/>
        </p:nvSpPr>
        <p:spPr>
          <a:xfrm>
            <a:off x="3794894" y="4530646"/>
            <a:ext cx="792526" cy="338554"/>
          </a:xfrm>
          <a:prstGeom prst="rect">
            <a:avLst/>
          </a:prstGeom>
          <a:noFill/>
        </p:spPr>
        <p:txBody>
          <a:bodyPr wrap="square" rtlCol="0">
            <a:spAutoFit/>
          </a:bodyPr>
          <a:lstStyle/>
          <a:p>
            <a:pPr algn="ctr"/>
            <a:r>
              <a:rPr lang="ja-JP" altLang="en-US" sz="800" dirty="0"/>
              <a:t>付替</a:t>
            </a:r>
            <a:endParaRPr lang="en-US" altLang="ja-JP" sz="800" dirty="0"/>
          </a:p>
          <a:p>
            <a:pPr algn="ctr"/>
            <a:r>
              <a:rPr lang="en-US" altLang="ja-JP" sz="800" dirty="0"/>
              <a:t>IP</a:t>
            </a:r>
            <a:r>
              <a:rPr lang="ja-JP" altLang="en-US" sz="800" dirty="0"/>
              <a:t>アドレス</a:t>
            </a:r>
            <a:endParaRPr lang="en-US" altLang="ja-JP" sz="800" dirty="0"/>
          </a:p>
        </p:txBody>
      </p:sp>
      <p:sp>
        <p:nvSpPr>
          <p:cNvPr id="24" name="テキスト ボックス 23"/>
          <p:cNvSpPr txBox="1"/>
          <p:nvPr/>
        </p:nvSpPr>
        <p:spPr>
          <a:xfrm>
            <a:off x="2812063" y="5754816"/>
            <a:ext cx="792526" cy="338554"/>
          </a:xfrm>
          <a:prstGeom prst="rect">
            <a:avLst/>
          </a:prstGeom>
          <a:noFill/>
        </p:spPr>
        <p:txBody>
          <a:bodyPr wrap="square" rtlCol="0">
            <a:spAutoFit/>
          </a:bodyPr>
          <a:lstStyle/>
          <a:p>
            <a:pPr algn="ctr"/>
            <a:r>
              <a:rPr lang="ja-JP" altLang="en-US" sz="800" dirty="0"/>
              <a:t>サーバー</a:t>
            </a:r>
            <a:endParaRPr lang="en-US" altLang="ja-JP" sz="800" dirty="0"/>
          </a:p>
          <a:p>
            <a:pPr algn="ctr"/>
            <a:r>
              <a:rPr lang="ja-JP" altLang="en-US" sz="800" dirty="0"/>
              <a:t>セパレート</a:t>
            </a:r>
            <a:endParaRPr lang="en-US" altLang="ja-JP" sz="800" dirty="0"/>
          </a:p>
        </p:txBody>
      </p:sp>
      <p:sp>
        <p:nvSpPr>
          <p:cNvPr id="25" name="テキスト ボックス 24"/>
          <p:cNvSpPr txBox="1"/>
          <p:nvPr/>
        </p:nvSpPr>
        <p:spPr>
          <a:xfrm>
            <a:off x="3728085" y="5750827"/>
            <a:ext cx="792526" cy="338554"/>
          </a:xfrm>
          <a:prstGeom prst="rect">
            <a:avLst/>
          </a:prstGeom>
          <a:noFill/>
        </p:spPr>
        <p:txBody>
          <a:bodyPr wrap="square" rtlCol="0">
            <a:spAutoFit/>
          </a:bodyPr>
          <a:lstStyle/>
          <a:p>
            <a:pPr algn="ctr"/>
            <a:r>
              <a:rPr lang="ja-JP" altLang="en-US" sz="800" dirty="0"/>
              <a:t>オート</a:t>
            </a:r>
            <a:endParaRPr lang="en-US" altLang="ja-JP" sz="800"/>
          </a:p>
          <a:p>
            <a:pPr algn="ctr"/>
            <a:r>
              <a:rPr lang="ja-JP" altLang="en-US" sz="800"/>
              <a:t>スケール</a:t>
            </a:r>
            <a:endParaRPr lang="en-US" altLang="ja-JP" sz="800" dirty="0"/>
          </a:p>
        </p:txBody>
      </p:sp>
      <p:cxnSp>
        <p:nvCxnSpPr>
          <p:cNvPr id="29" name="直線コネクタ 28"/>
          <p:cNvCxnSpPr/>
          <p:nvPr/>
        </p:nvCxnSpPr>
        <p:spPr bwMode="auto">
          <a:xfrm>
            <a:off x="6168010" y="1196691"/>
            <a:ext cx="0" cy="4820681"/>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58" name="テキスト ボックス 57">
            <a:extLst>
              <a:ext uri="{FF2B5EF4-FFF2-40B4-BE49-F238E27FC236}">
                <a16:creationId xmlns:a16="http://schemas.microsoft.com/office/drawing/2014/main" id="{F4B3C220-B5F7-4DB1-846F-B89E930752B0}"/>
              </a:ext>
            </a:extLst>
          </p:cNvPr>
          <p:cNvSpPr txBox="1"/>
          <p:nvPr/>
        </p:nvSpPr>
        <p:spPr>
          <a:xfrm>
            <a:off x="4863415" y="5750827"/>
            <a:ext cx="792526" cy="215444"/>
          </a:xfrm>
          <a:prstGeom prst="rect">
            <a:avLst/>
          </a:prstGeom>
          <a:noFill/>
        </p:spPr>
        <p:txBody>
          <a:bodyPr wrap="square" rtlCol="0">
            <a:spAutoFit/>
          </a:bodyPr>
          <a:lstStyle/>
          <a:p>
            <a:pPr algn="ctr"/>
            <a:r>
              <a:rPr lang="ja-JP" altLang="en-US" sz="800" dirty="0"/>
              <a:t>バックアップ</a:t>
            </a:r>
            <a:endParaRPr lang="en-US" altLang="ja-JP" sz="800" dirty="0"/>
          </a:p>
        </p:txBody>
      </p:sp>
      <p:pic>
        <p:nvPicPr>
          <p:cNvPr id="59" name="図 58">
            <a:extLst>
              <a:ext uri="{FF2B5EF4-FFF2-40B4-BE49-F238E27FC236}">
                <a16:creationId xmlns:a16="http://schemas.microsoft.com/office/drawing/2014/main" id="{01FF6964-3412-457B-8906-3478FAB30304}"/>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915669" y="4997998"/>
            <a:ext cx="732582" cy="732582"/>
          </a:xfrm>
          <a:prstGeom prst="rect">
            <a:avLst/>
          </a:prstGeom>
        </p:spPr>
      </p:pic>
      <p:pic>
        <p:nvPicPr>
          <p:cNvPr id="27" name="図 26">
            <a:extLst>
              <a:ext uri="{FF2B5EF4-FFF2-40B4-BE49-F238E27FC236}">
                <a16:creationId xmlns:a16="http://schemas.microsoft.com/office/drawing/2014/main" id="{F052B9C6-DA42-4EEB-98A3-63BC72EFF4A6}"/>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880154" y="3872957"/>
            <a:ext cx="622800" cy="622800"/>
          </a:xfrm>
          <a:prstGeom prst="rect">
            <a:avLst/>
          </a:prstGeom>
        </p:spPr>
      </p:pic>
      <p:sp>
        <p:nvSpPr>
          <p:cNvPr id="57" name="テキスト ボックス 56">
            <a:extLst>
              <a:ext uri="{FF2B5EF4-FFF2-40B4-BE49-F238E27FC236}">
                <a16:creationId xmlns:a16="http://schemas.microsoft.com/office/drawing/2014/main" id="{841F776E-15C4-4545-973F-BA8096B04EF4}"/>
              </a:ext>
            </a:extLst>
          </p:cNvPr>
          <p:cNvSpPr txBox="1"/>
          <p:nvPr/>
        </p:nvSpPr>
        <p:spPr>
          <a:xfrm>
            <a:off x="2787045" y="4530646"/>
            <a:ext cx="792526" cy="215444"/>
          </a:xfrm>
          <a:prstGeom prst="rect">
            <a:avLst/>
          </a:prstGeom>
          <a:noFill/>
        </p:spPr>
        <p:txBody>
          <a:bodyPr wrap="square" rtlCol="0">
            <a:spAutoFit/>
          </a:bodyPr>
          <a:lstStyle/>
          <a:p>
            <a:pPr algn="ctr"/>
            <a:r>
              <a:rPr lang="en-US" altLang="ja-JP" sz="800" dirty="0"/>
              <a:t>ISO</a:t>
            </a:r>
            <a:r>
              <a:rPr lang="ja-JP" altLang="en-US" sz="800" dirty="0"/>
              <a:t>イメージ</a:t>
            </a:r>
            <a:endParaRPr lang="ja-JP" altLang="ja-JP" sz="800" dirty="0"/>
          </a:p>
        </p:txBody>
      </p:sp>
      <p:sp>
        <p:nvSpPr>
          <p:cNvPr id="60" name="テキスト ボックス 59">
            <a:extLst>
              <a:ext uri="{FF2B5EF4-FFF2-40B4-BE49-F238E27FC236}">
                <a16:creationId xmlns:a16="http://schemas.microsoft.com/office/drawing/2014/main" id="{729EDC39-9CDD-42D9-979E-B99F3D33EA58}"/>
              </a:ext>
            </a:extLst>
          </p:cNvPr>
          <p:cNvSpPr txBox="1"/>
          <p:nvPr/>
        </p:nvSpPr>
        <p:spPr>
          <a:xfrm>
            <a:off x="7600543" y="2017102"/>
            <a:ext cx="1724093" cy="253916"/>
          </a:xfrm>
          <a:prstGeom prst="rect">
            <a:avLst/>
          </a:prstGeom>
          <a:noFill/>
        </p:spPr>
        <p:txBody>
          <a:bodyPr wrap="square" rtlCol="0">
            <a:spAutoFit/>
          </a:bodyPr>
          <a:lstStyle/>
          <a:p>
            <a:pPr algn="ctr"/>
            <a:r>
              <a:rPr lang="ja-JP" altLang="en-US" sz="1050" b="1" dirty="0"/>
              <a:t>ネットワーク</a:t>
            </a:r>
            <a:endParaRPr lang="ja-JP" altLang="ja-JP" b="1" dirty="0"/>
          </a:p>
        </p:txBody>
      </p:sp>
      <p:sp>
        <p:nvSpPr>
          <p:cNvPr id="61" name="テキスト ボックス 60">
            <a:extLst>
              <a:ext uri="{FF2B5EF4-FFF2-40B4-BE49-F238E27FC236}">
                <a16:creationId xmlns:a16="http://schemas.microsoft.com/office/drawing/2014/main" id="{DB708738-D797-4C3D-8D33-F352DD8C238B}"/>
              </a:ext>
            </a:extLst>
          </p:cNvPr>
          <p:cNvSpPr txBox="1"/>
          <p:nvPr/>
        </p:nvSpPr>
        <p:spPr>
          <a:xfrm>
            <a:off x="6765076" y="3306476"/>
            <a:ext cx="792526" cy="215444"/>
          </a:xfrm>
          <a:prstGeom prst="rect">
            <a:avLst/>
          </a:prstGeom>
          <a:noFill/>
        </p:spPr>
        <p:txBody>
          <a:bodyPr wrap="square" rtlCol="0">
            <a:spAutoFit/>
          </a:bodyPr>
          <a:lstStyle/>
          <a:p>
            <a:pPr algn="ctr"/>
            <a:r>
              <a:rPr lang="ja-JP" altLang="en-US" sz="800" dirty="0"/>
              <a:t>ネットワーク</a:t>
            </a:r>
            <a:endParaRPr lang="ja-JP" altLang="ja-JP" sz="800" dirty="0"/>
          </a:p>
        </p:txBody>
      </p:sp>
      <p:sp>
        <p:nvSpPr>
          <p:cNvPr id="62" name="テキスト ボックス 61">
            <a:extLst>
              <a:ext uri="{FF2B5EF4-FFF2-40B4-BE49-F238E27FC236}">
                <a16:creationId xmlns:a16="http://schemas.microsoft.com/office/drawing/2014/main" id="{FCAB0A59-C2F6-41F8-A13D-4D67B373C96B}"/>
              </a:ext>
            </a:extLst>
          </p:cNvPr>
          <p:cNvSpPr txBox="1"/>
          <p:nvPr/>
        </p:nvSpPr>
        <p:spPr>
          <a:xfrm>
            <a:off x="7685303" y="3306476"/>
            <a:ext cx="792526" cy="338554"/>
          </a:xfrm>
          <a:prstGeom prst="rect">
            <a:avLst/>
          </a:prstGeom>
          <a:noFill/>
        </p:spPr>
        <p:txBody>
          <a:bodyPr wrap="square" rtlCol="0">
            <a:spAutoFit/>
          </a:bodyPr>
          <a:lstStyle/>
          <a:p>
            <a:pPr algn="ctr"/>
            <a:r>
              <a:rPr lang="ja-JP" altLang="en-US" sz="800" dirty="0"/>
              <a:t>ロード</a:t>
            </a:r>
            <a:endParaRPr lang="en-US" altLang="ja-JP" sz="800" dirty="0"/>
          </a:p>
          <a:p>
            <a:pPr algn="ctr"/>
            <a:r>
              <a:rPr lang="ja-JP" altLang="en-US" sz="800" dirty="0"/>
              <a:t>バランサー</a:t>
            </a:r>
            <a:endParaRPr lang="ja-JP" altLang="ja-JP" sz="800" dirty="0"/>
          </a:p>
        </p:txBody>
      </p:sp>
      <p:sp>
        <p:nvSpPr>
          <p:cNvPr id="63" name="テキスト ボックス 62">
            <a:extLst>
              <a:ext uri="{FF2B5EF4-FFF2-40B4-BE49-F238E27FC236}">
                <a16:creationId xmlns:a16="http://schemas.microsoft.com/office/drawing/2014/main" id="{6234EB28-68D2-4C77-A092-B9F7AB3C960B}"/>
              </a:ext>
            </a:extLst>
          </p:cNvPr>
          <p:cNvSpPr txBox="1"/>
          <p:nvPr/>
        </p:nvSpPr>
        <p:spPr>
          <a:xfrm>
            <a:off x="8693443" y="3306476"/>
            <a:ext cx="792526" cy="338554"/>
          </a:xfrm>
          <a:prstGeom prst="rect">
            <a:avLst/>
          </a:prstGeom>
          <a:noFill/>
        </p:spPr>
        <p:txBody>
          <a:bodyPr wrap="square" rtlCol="0">
            <a:spAutoFit/>
          </a:bodyPr>
          <a:lstStyle/>
          <a:p>
            <a:pPr algn="ctr"/>
            <a:r>
              <a:rPr lang="ja-JP" altLang="en-US" sz="800" dirty="0"/>
              <a:t>マルチロードバランサー</a:t>
            </a:r>
            <a:endParaRPr lang="ja-JP" altLang="ja-JP" sz="800" dirty="0"/>
          </a:p>
        </p:txBody>
      </p:sp>
      <p:sp>
        <p:nvSpPr>
          <p:cNvPr id="70" name="テキスト ボックス 69">
            <a:extLst>
              <a:ext uri="{FF2B5EF4-FFF2-40B4-BE49-F238E27FC236}">
                <a16:creationId xmlns:a16="http://schemas.microsoft.com/office/drawing/2014/main" id="{897DAD85-56B0-4209-95AB-3193935DD28E}"/>
              </a:ext>
            </a:extLst>
          </p:cNvPr>
          <p:cNvSpPr txBox="1"/>
          <p:nvPr/>
        </p:nvSpPr>
        <p:spPr>
          <a:xfrm>
            <a:off x="9765588" y="3316283"/>
            <a:ext cx="792526" cy="338554"/>
          </a:xfrm>
          <a:prstGeom prst="rect">
            <a:avLst/>
          </a:prstGeom>
          <a:noFill/>
        </p:spPr>
        <p:txBody>
          <a:bodyPr wrap="square" rtlCol="0">
            <a:spAutoFit/>
          </a:bodyPr>
          <a:lstStyle/>
          <a:p>
            <a:pPr algn="ctr"/>
            <a:r>
              <a:rPr lang="ja-JP" altLang="en-US" sz="800" dirty="0"/>
              <a:t>カスタマー</a:t>
            </a:r>
            <a:r>
              <a:rPr lang="en-US" altLang="ja-JP" sz="800" dirty="0"/>
              <a:t>GW</a:t>
            </a:r>
            <a:endParaRPr lang="ja-JP" altLang="ja-JP" sz="800" dirty="0"/>
          </a:p>
        </p:txBody>
      </p:sp>
      <p:sp>
        <p:nvSpPr>
          <p:cNvPr id="71" name="テキスト ボックス 70">
            <a:extLst>
              <a:ext uri="{FF2B5EF4-FFF2-40B4-BE49-F238E27FC236}">
                <a16:creationId xmlns:a16="http://schemas.microsoft.com/office/drawing/2014/main" id="{02AA9C55-2F40-4AFA-9684-789B196ABA05}"/>
              </a:ext>
            </a:extLst>
          </p:cNvPr>
          <p:cNvSpPr txBox="1"/>
          <p:nvPr/>
        </p:nvSpPr>
        <p:spPr>
          <a:xfrm>
            <a:off x="6791989" y="4530646"/>
            <a:ext cx="792526" cy="338554"/>
          </a:xfrm>
          <a:prstGeom prst="rect">
            <a:avLst/>
          </a:prstGeom>
          <a:noFill/>
        </p:spPr>
        <p:txBody>
          <a:bodyPr wrap="square" rtlCol="0">
            <a:spAutoFit/>
          </a:bodyPr>
          <a:lstStyle/>
          <a:p>
            <a:pPr algn="ctr"/>
            <a:r>
              <a:rPr lang="en-US" altLang="ja-JP" sz="800" dirty="0"/>
              <a:t>DHCP</a:t>
            </a:r>
          </a:p>
          <a:p>
            <a:pPr algn="ctr"/>
            <a:r>
              <a:rPr lang="ja-JP" altLang="en-US" sz="800" dirty="0"/>
              <a:t>コンフィグ</a:t>
            </a:r>
            <a:endParaRPr lang="ja-JP" altLang="ja-JP" sz="800" dirty="0"/>
          </a:p>
        </p:txBody>
      </p:sp>
      <p:sp>
        <p:nvSpPr>
          <p:cNvPr id="72" name="テキスト ボックス 71">
            <a:extLst>
              <a:ext uri="{FF2B5EF4-FFF2-40B4-BE49-F238E27FC236}">
                <a16:creationId xmlns:a16="http://schemas.microsoft.com/office/drawing/2014/main" id="{071E8005-163D-4F90-9E06-C29A5CE62E86}"/>
              </a:ext>
            </a:extLst>
          </p:cNvPr>
          <p:cNvSpPr txBox="1"/>
          <p:nvPr/>
        </p:nvSpPr>
        <p:spPr>
          <a:xfrm>
            <a:off x="7709534" y="4530646"/>
            <a:ext cx="792526" cy="338554"/>
          </a:xfrm>
          <a:prstGeom prst="rect">
            <a:avLst/>
          </a:prstGeom>
          <a:noFill/>
        </p:spPr>
        <p:txBody>
          <a:bodyPr wrap="square" rtlCol="0">
            <a:spAutoFit/>
          </a:bodyPr>
          <a:lstStyle/>
          <a:p>
            <a:pPr algn="ctr"/>
            <a:r>
              <a:rPr lang="en-US" altLang="ja-JP" sz="800" dirty="0"/>
              <a:t>DHCP</a:t>
            </a:r>
          </a:p>
          <a:p>
            <a:pPr algn="ctr"/>
            <a:r>
              <a:rPr lang="ja-JP" altLang="en-US" sz="800" dirty="0"/>
              <a:t>オプション</a:t>
            </a:r>
            <a:endParaRPr lang="en-US" altLang="ja-JP" sz="800" dirty="0"/>
          </a:p>
        </p:txBody>
      </p:sp>
      <p:pic>
        <p:nvPicPr>
          <p:cNvPr id="76" name="図 75">
            <a:extLst>
              <a:ext uri="{FF2B5EF4-FFF2-40B4-BE49-F238E27FC236}">
                <a16:creationId xmlns:a16="http://schemas.microsoft.com/office/drawing/2014/main" id="{780DFE27-05FE-494A-B565-0DA1DFD57C1B}"/>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799225" y="3908260"/>
            <a:ext cx="595313" cy="595313"/>
          </a:xfrm>
          <a:prstGeom prst="rect">
            <a:avLst/>
          </a:prstGeom>
        </p:spPr>
      </p:pic>
      <p:pic>
        <p:nvPicPr>
          <p:cNvPr id="77" name="図 76">
            <a:extLst>
              <a:ext uri="{FF2B5EF4-FFF2-40B4-BE49-F238E27FC236}">
                <a16:creationId xmlns:a16="http://schemas.microsoft.com/office/drawing/2014/main" id="{4368F38A-C1F3-4E47-B1E3-158031403510}"/>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9859449" y="2680752"/>
            <a:ext cx="595313" cy="595313"/>
          </a:xfrm>
          <a:prstGeom prst="rect">
            <a:avLst/>
          </a:prstGeom>
        </p:spPr>
      </p:pic>
      <p:pic>
        <p:nvPicPr>
          <p:cNvPr id="78" name="図 77">
            <a:extLst>
              <a:ext uri="{FF2B5EF4-FFF2-40B4-BE49-F238E27FC236}">
                <a16:creationId xmlns:a16="http://schemas.microsoft.com/office/drawing/2014/main" id="{1C00DD83-680A-4B21-8C6D-87C1D6194AC1}"/>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783910" y="2713277"/>
            <a:ext cx="595313" cy="595313"/>
          </a:xfrm>
          <a:prstGeom prst="rect">
            <a:avLst/>
          </a:prstGeom>
        </p:spPr>
      </p:pic>
      <p:pic>
        <p:nvPicPr>
          <p:cNvPr id="79" name="図 78">
            <a:extLst>
              <a:ext uri="{FF2B5EF4-FFF2-40B4-BE49-F238E27FC236}">
                <a16:creationId xmlns:a16="http://schemas.microsoft.com/office/drawing/2014/main" id="{7AEC778F-3AAA-4BE1-97E0-017EE9B79F34}"/>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8793375" y="2689352"/>
            <a:ext cx="595313" cy="595313"/>
          </a:xfrm>
          <a:prstGeom prst="rect">
            <a:avLst/>
          </a:prstGeom>
        </p:spPr>
      </p:pic>
      <p:pic>
        <p:nvPicPr>
          <p:cNvPr id="81" name="図 80">
            <a:extLst>
              <a:ext uri="{FF2B5EF4-FFF2-40B4-BE49-F238E27FC236}">
                <a16:creationId xmlns:a16="http://schemas.microsoft.com/office/drawing/2014/main" id="{D0F4898C-C378-4DF3-9F18-D852E3B592C5}"/>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6893958" y="3901369"/>
            <a:ext cx="595313" cy="595313"/>
          </a:xfrm>
          <a:prstGeom prst="rect">
            <a:avLst/>
          </a:prstGeom>
        </p:spPr>
      </p:pic>
      <p:sp>
        <p:nvSpPr>
          <p:cNvPr id="82" name="テキスト ボックス 81">
            <a:extLst>
              <a:ext uri="{FF2B5EF4-FFF2-40B4-BE49-F238E27FC236}">
                <a16:creationId xmlns:a16="http://schemas.microsoft.com/office/drawing/2014/main" id="{D93341EA-B673-4959-848F-04A2B30B99EF}"/>
              </a:ext>
            </a:extLst>
          </p:cNvPr>
          <p:cNvSpPr txBox="1"/>
          <p:nvPr/>
        </p:nvSpPr>
        <p:spPr>
          <a:xfrm>
            <a:off x="8697036" y="4523261"/>
            <a:ext cx="792526" cy="338554"/>
          </a:xfrm>
          <a:prstGeom prst="rect">
            <a:avLst/>
          </a:prstGeom>
          <a:noFill/>
        </p:spPr>
        <p:txBody>
          <a:bodyPr wrap="square" rtlCol="0">
            <a:spAutoFit/>
          </a:bodyPr>
          <a:lstStyle/>
          <a:p>
            <a:pPr algn="ctr"/>
            <a:r>
              <a:rPr lang="ja-JP" altLang="en-US" sz="800" dirty="0"/>
              <a:t>ルート</a:t>
            </a:r>
            <a:endParaRPr lang="en-US" altLang="ja-JP" sz="800" dirty="0"/>
          </a:p>
          <a:p>
            <a:pPr algn="ctr"/>
            <a:r>
              <a:rPr lang="ja-JP" altLang="en-US" sz="800" dirty="0"/>
              <a:t>テーブル</a:t>
            </a:r>
            <a:endParaRPr lang="en-US" altLang="ja-JP" sz="800" dirty="0"/>
          </a:p>
        </p:txBody>
      </p:sp>
      <p:sp>
        <p:nvSpPr>
          <p:cNvPr id="83" name="テキスト ボックス 82">
            <a:extLst>
              <a:ext uri="{FF2B5EF4-FFF2-40B4-BE49-F238E27FC236}">
                <a16:creationId xmlns:a16="http://schemas.microsoft.com/office/drawing/2014/main" id="{DB23BB51-F1FF-4215-9ECA-D85270ADDE80}"/>
              </a:ext>
            </a:extLst>
          </p:cNvPr>
          <p:cNvSpPr txBox="1"/>
          <p:nvPr/>
        </p:nvSpPr>
        <p:spPr>
          <a:xfrm>
            <a:off x="9760842" y="4523261"/>
            <a:ext cx="792526" cy="338554"/>
          </a:xfrm>
          <a:prstGeom prst="rect">
            <a:avLst/>
          </a:prstGeom>
          <a:noFill/>
        </p:spPr>
        <p:txBody>
          <a:bodyPr wrap="square" rtlCol="0">
            <a:spAutoFit/>
          </a:bodyPr>
          <a:lstStyle/>
          <a:p>
            <a:pPr algn="ctr"/>
            <a:r>
              <a:rPr lang="en-US" altLang="ja-JP" sz="800" dirty="0"/>
              <a:t>NAT</a:t>
            </a:r>
          </a:p>
          <a:p>
            <a:pPr algn="ctr"/>
            <a:r>
              <a:rPr lang="ja-JP" altLang="en-US" sz="800" dirty="0"/>
              <a:t>テーブル</a:t>
            </a:r>
            <a:endParaRPr lang="en-US" altLang="ja-JP" sz="800" dirty="0"/>
          </a:p>
        </p:txBody>
      </p:sp>
      <p:pic>
        <p:nvPicPr>
          <p:cNvPr id="84" name="図 83">
            <a:extLst>
              <a:ext uri="{FF2B5EF4-FFF2-40B4-BE49-F238E27FC236}">
                <a16:creationId xmlns:a16="http://schemas.microsoft.com/office/drawing/2014/main" id="{C504A205-738D-4420-8A5E-CB5FB13D405A}"/>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9859449" y="3877992"/>
            <a:ext cx="595313" cy="595313"/>
          </a:xfrm>
          <a:prstGeom prst="rect">
            <a:avLst/>
          </a:prstGeom>
        </p:spPr>
      </p:pic>
      <p:pic>
        <p:nvPicPr>
          <p:cNvPr id="85" name="図 84">
            <a:extLst>
              <a:ext uri="{FF2B5EF4-FFF2-40B4-BE49-F238E27FC236}">
                <a16:creationId xmlns:a16="http://schemas.microsoft.com/office/drawing/2014/main" id="{0B06DE7F-76CD-4036-9CA5-511297E8C215}"/>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8786093" y="3877992"/>
            <a:ext cx="595313" cy="595313"/>
          </a:xfrm>
          <a:prstGeom prst="rect">
            <a:avLst/>
          </a:prstGeom>
        </p:spPr>
      </p:pic>
      <p:pic>
        <p:nvPicPr>
          <p:cNvPr id="49" name="図 48" descr="挿絵 が含まれている画像&#10;&#10;自動的に生成された説明">
            <a:extLst>
              <a:ext uri="{FF2B5EF4-FFF2-40B4-BE49-F238E27FC236}">
                <a16:creationId xmlns:a16="http://schemas.microsoft.com/office/drawing/2014/main" id="{0977C8B7-34B0-4FC4-B1AE-CEDA3610FE28}"/>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8010220" y="1059721"/>
            <a:ext cx="954000" cy="954000"/>
          </a:xfrm>
          <a:prstGeom prst="rect">
            <a:avLst/>
          </a:prstGeom>
        </p:spPr>
      </p:pic>
      <p:pic>
        <p:nvPicPr>
          <p:cNvPr id="52" name="図 51" descr="挿絵 が含まれている画像&#10;&#10;自動的に生成された説明">
            <a:extLst>
              <a:ext uri="{FF2B5EF4-FFF2-40B4-BE49-F238E27FC236}">
                <a16:creationId xmlns:a16="http://schemas.microsoft.com/office/drawing/2014/main" id="{81D3111E-C6DA-41DA-A55A-A06F733B3F6A}"/>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845230" y="2702712"/>
            <a:ext cx="594000" cy="594000"/>
          </a:xfrm>
          <a:prstGeom prst="rect">
            <a:avLst/>
          </a:prstGeom>
        </p:spPr>
      </p:pic>
      <p:pic>
        <p:nvPicPr>
          <p:cNvPr id="47" name="図 46">
            <a:extLst>
              <a:ext uri="{FF2B5EF4-FFF2-40B4-BE49-F238E27FC236}">
                <a16:creationId xmlns:a16="http://schemas.microsoft.com/office/drawing/2014/main" id="{4F0BB55F-3BCA-4F19-A285-0977F61B92FC}"/>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1730502" y="5106140"/>
            <a:ext cx="742415" cy="742415"/>
          </a:xfrm>
          <a:prstGeom prst="rect">
            <a:avLst/>
          </a:prstGeom>
        </p:spPr>
      </p:pic>
      <p:sp>
        <p:nvSpPr>
          <p:cNvPr id="48" name="テキスト ボックス 47">
            <a:extLst>
              <a:ext uri="{FF2B5EF4-FFF2-40B4-BE49-F238E27FC236}">
                <a16:creationId xmlns:a16="http://schemas.microsoft.com/office/drawing/2014/main" id="{E6DEA930-1369-4C18-AE03-ACB66346972B}"/>
              </a:ext>
            </a:extLst>
          </p:cNvPr>
          <p:cNvSpPr txBox="1"/>
          <p:nvPr/>
        </p:nvSpPr>
        <p:spPr>
          <a:xfrm>
            <a:off x="1728907" y="5815222"/>
            <a:ext cx="792526" cy="215444"/>
          </a:xfrm>
          <a:prstGeom prst="rect">
            <a:avLst/>
          </a:prstGeom>
          <a:noFill/>
        </p:spPr>
        <p:txBody>
          <a:bodyPr wrap="square" rtlCol="0">
            <a:spAutoFit/>
          </a:bodyPr>
          <a:lstStyle/>
          <a:p>
            <a:pPr algn="ctr"/>
            <a:r>
              <a:rPr lang="ja-JP" altLang="en-US" sz="800" dirty="0"/>
              <a:t>追加</a:t>
            </a:r>
            <a:r>
              <a:rPr lang="en-US" altLang="ja-JP" sz="800" dirty="0"/>
              <a:t>NIC</a:t>
            </a:r>
          </a:p>
        </p:txBody>
      </p:sp>
      <p:sp>
        <p:nvSpPr>
          <p:cNvPr id="51" name="テキスト ボックス 50">
            <a:extLst>
              <a:ext uri="{FF2B5EF4-FFF2-40B4-BE49-F238E27FC236}">
                <a16:creationId xmlns:a16="http://schemas.microsoft.com/office/drawing/2014/main" id="{85361119-03CE-4145-B7E4-EC75594B2A6B}"/>
              </a:ext>
            </a:extLst>
          </p:cNvPr>
          <p:cNvSpPr txBox="1"/>
          <p:nvPr/>
        </p:nvSpPr>
        <p:spPr>
          <a:xfrm>
            <a:off x="4867714" y="4530646"/>
            <a:ext cx="792526" cy="338554"/>
          </a:xfrm>
          <a:prstGeom prst="rect">
            <a:avLst/>
          </a:prstGeom>
          <a:noFill/>
        </p:spPr>
        <p:txBody>
          <a:bodyPr wrap="square" rtlCol="0">
            <a:spAutoFit/>
          </a:bodyPr>
          <a:lstStyle/>
          <a:p>
            <a:pPr algn="ctr"/>
            <a:r>
              <a:rPr lang="ja-JP" altLang="en-US" sz="800" dirty="0"/>
              <a:t>マルチ</a:t>
            </a:r>
            <a:endParaRPr lang="en-US" altLang="ja-JP" sz="800" dirty="0"/>
          </a:p>
          <a:p>
            <a:pPr algn="ctr"/>
            <a:r>
              <a:rPr lang="en-US" altLang="ja-JP" sz="800" dirty="0"/>
              <a:t>IP</a:t>
            </a:r>
            <a:r>
              <a:rPr lang="ja-JP" altLang="en-US" sz="800" dirty="0"/>
              <a:t>アドレス</a:t>
            </a:r>
            <a:endParaRPr lang="en-US" altLang="ja-JP" sz="800" dirty="0"/>
          </a:p>
        </p:txBody>
      </p:sp>
      <p:pic>
        <p:nvPicPr>
          <p:cNvPr id="55" name="図 54" descr="挿絵, 記号 が含まれている画像&#10;&#10;自動的に生成された説明">
            <a:extLst>
              <a:ext uri="{FF2B5EF4-FFF2-40B4-BE49-F238E27FC236}">
                <a16:creationId xmlns:a16="http://schemas.microsoft.com/office/drawing/2014/main" id="{870D1916-53CC-4FF9-A1BD-13E5EAA238B0}"/>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53498" y="3872957"/>
            <a:ext cx="625395" cy="622800"/>
          </a:xfrm>
          <a:prstGeom prst="rect">
            <a:avLst/>
          </a:prstGeom>
        </p:spPr>
      </p:pic>
    </p:spTree>
    <p:extLst>
      <p:ext uri="{BB962C8B-B14F-4D97-AF65-F5344CB8AC3E}">
        <p14:creationId xmlns:p14="http://schemas.microsoft.com/office/powerpoint/2010/main" val="6417646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Service Icons</a:t>
            </a:r>
            <a:endParaRPr lang="en-US" altLang="ja-JP" dirty="0"/>
          </a:p>
        </p:txBody>
      </p:sp>
      <p:sp>
        <p:nvSpPr>
          <p:cNvPr id="5" name="スライド番号プレースホルダー 4"/>
          <p:cNvSpPr>
            <a:spLocks noGrp="1"/>
          </p:cNvSpPr>
          <p:nvPr>
            <p:ph type="sldNum" sz="quarter" idx="12"/>
          </p:nvPr>
        </p:nvSpPr>
        <p:spPr/>
        <p:txBody>
          <a:bodyPr/>
          <a:lstStyle/>
          <a:p>
            <a:fld id="{7257D9C0-B110-47DA-B98B-D8B9C94636C2}" type="slidenum">
              <a:rPr lang="ja-JP" altLang="en-US" smtClean="0"/>
              <a:pPr/>
              <a:t>6</a:t>
            </a:fld>
            <a:endParaRPr lang="ja-JP" altLang="en-US" dirty="0"/>
          </a:p>
        </p:txBody>
      </p:sp>
      <p:cxnSp>
        <p:nvCxnSpPr>
          <p:cNvPr id="29" name="直線コネクタ 28"/>
          <p:cNvCxnSpPr/>
          <p:nvPr/>
        </p:nvCxnSpPr>
        <p:spPr bwMode="auto">
          <a:xfrm>
            <a:off x="5703694" y="1196691"/>
            <a:ext cx="0" cy="4820681"/>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54" name="テキスト ボックス 53">
            <a:extLst>
              <a:ext uri="{FF2B5EF4-FFF2-40B4-BE49-F238E27FC236}">
                <a16:creationId xmlns:a16="http://schemas.microsoft.com/office/drawing/2014/main" id="{8F40341A-DE72-4EB2-BA8E-5802ADAEFB64}"/>
              </a:ext>
            </a:extLst>
          </p:cNvPr>
          <p:cNvSpPr txBox="1"/>
          <p:nvPr/>
        </p:nvSpPr>
        <p:spPr>
          <a:xfrm>
            <a:off x="2166541" y="3356990"/>
            <a:ext cx="792526" cy="338554"/>
          </a:xfrm>
          <a:prstGeom prst="rect">
            <a:avLst/>
          </a:prstGeom>
          <a:noFill/>
        </p:spPr>
        <p:txBody>
          <a:bodyPr wrap="square" rtlCol="0">
            <a:spAutoFit/>
          </a:bodyPr>
          <a:lstStyle/>
          <a:p>
            <a:pPr algn="ctr"/>
            <a:r>
              <a:rPr lang="ja-JP" altLang="en-US" sz="800" dirty="0"/>
              <a:t>プライベート</a:t>
            </a:r>
            <a:endParaRPr lang="en-US" altLang="ja-JP" sz="800" dirty="0"/>
          </a:p>
          <a:p>
            <a:pPr algn="ctr"/>
            <a:r>
              <a:rPr lang="ja-JP" altLang="en-US" sz="800" dirty="0"/>
              <a:t>ブリッジ</a:t>
            </a:r>
            <a:endParaRPr lang="en-US" altLang="ja-JP" sz="800" dirty="0"/>
          </a:p>
        </p:txBody>
      </p:sp>
      <p:sp>
        <p:nvSpPr>
          <p:cNvPr id="61" name="テキスト ボックス 60">
            <a:extLst>
              <a:ext uri="{FF2B5EF4-FFF2-40B4-BE49-F238E27FC236}">
                <a16:creationId xmlns:a16="http://schemas.microsoft.com/office/drawing/2014/main" id="{AEF3321C-A2E3-4C99-B01F-9B78C8819C0B}"/>
              </a:ext>
            </a:extLst>
          </p:cNvPr>
          <p:cNvSpPr txBox="1"/>
          <p:nvPr/>
        </p:nvSpPr>
        <p:spPr>
          <a:xfrm>
            <a:off x="2178499" y="4482088"/>
            <a:ext cx="792526" cy="215444"/>
          </a:xfrm>
          <a:prstGeom prst="rect">
            <a:avLst/>
          </a:prstGeom>
          <a:noFill/>
        </p:spPr>
        <p:txBody>
          <a:bodyPr wrap="square" rtlCol="0">
            <a:spAutoFit/>
          </a:bodyPr>
          <a:lstStyle/>
          <a:p>
            <a:pPr algn="ctr"/>
            <a:r>
              <a:rPr lang="ja-JP" altLang="en-US" sz="800" dirty="0"/>
              <a:t>コネクター</a:t>
            </a:r>
            <a:endParaRPr lang="en-US" altLang="ja-JP" sz="800" dirty="0"/>
          </a:p>
        </p:txBody>
      </p:sp>
      <p:cxnSp>
        <p:nvCxnSpPr>
          <p:cNvPr id="73" name="直線コネクタ 72">
            <a:extLst>
              <a:ext uri="{FF2B5EF4-FFF2-40B4-BE49-F238E27FC236}">
                <a16:creationId xmlns:a16="http://schemas.microsoft.com/office/drawing/2014/main" id="{BCFC20FD-AE91-4D73-AB4E-EAE040ED8330}"/>
              </a:ext>
            </a:extLst>
          </p:cNvPr>
          <p:cNvCxnSpPr/>
          <p:nvPr/>
        </p:nvCxnSpPr>
        <p:spPr bwMode="auto">
          <a:xfrm>
            <a:off x="3687414" y="1196691"/>
            <a:ext cx="0" cy="4820681"/>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75" name="テキスト ボックス 74">
            <a:extLst>
              <a:ext uri="{FF2B5EF4-FFF2-40B4-BE49-F238E27FC236}">
                <a16:creationId xmlns:a16="http://schemas.microsoft.com/office/drawing/2014/main" id="{D1F53B7E-F8D9-4633-B025-930394D08074}"/>
              </a:ext>
            </a:extLst>
          </p:cNvPr>
          <p:cNvSpPr txBox="1"/>
          <p:nvPr/>
        </p:nvSpPr>
        <p:spPr>
          <a:xfrm>
            <a:off x="3821464" y="2082869"/>
            <a:ext cx="1724093" cy="415498"/>
          </a:xfrm>
          <a:prstGeom prst="rect">
            <a:avLst/>
          </a:prstGeom>
          <a:noFill/>
        </p:spPr>
        <p:txBody>
          <a:bodyPr wrap="square" rtlCol="0">
            <a:spAutoFit/>
          </a:bodyPr>
          <a:lstStyle/>
          <a:p>
            <a:pPr algn="ctr"/>
            <a:r>
              <a:rPr lang="ja-JP" altLang="en-US" sz="1050" b="1" dirty="0"/>
              <a:t>リモートアクセス</a:t>
            </a:r>
            <a:endParaRPr lang="en-US" altLang="ja-JP" sz="1050" b="1" dirty="0"/>
          </a:p>
          <a:p>
            <a:pPr algn="ctr"/>
            <a:r>
              <a:rPr lang="en-US" altLang="ja-JP" sz="1050" b="1" dirty="0"/>
              <a:t>VPN</a:t>
            </a:r>
            <a:r>
              <a:rPr lang="ja-JP" altLang="en-US" sz="1050" b="1" dirty="0"/>
              <a:t>ゲートウェイ</a:t>
            </a:r>
            <a:endParaRPr lang="ja-JP" altLang="ja-JP" b="1" dirty="0"/>
          </a:p>
        </p:txBody>
      </p:sp>
      <p:sp>
        <p:nvSpPr>
          <p:cNvPr id="77" name="テキスト ボックス 76">
            <a:extLst>
              <a:ext uri="{FF2B5EF4-FFF2-40B4-BE49-F238E27FC236}">
                <a16:creationId xmlns:a16="http://schemas.microsoft.com/office/drawing/2014/main" id="{F4A92794-2BB6-4703-BA07-4D49D2B294E7}"/>
              </a:ext>
            </a:extLst>
          </p:cNvPr>
          <p:cNvSpPr txBox="1"/>
          <p:nvPr/>
        </p:nvSpPr>
        <p:spPr>
          <a:xfrm>
            <a:off x="4168082" y="3356990"/>
            <a:ext cx="1058360" cy="338554"/>
          </a:xfrm>
          <a:prstGeom prst="rect">
            <a:avLst/>
          </a:prstGeom>
          <a:noFill/>
        </p:spPr>
        <p:txBody>
          <a:bodyPr wrap="square" rtlCol="0">
            <a:spAutoFit/>
          </a:bodyPr>
          <a:lstStyle/>
          <a:p>
            <a:pPr algn="ctr"/>
            <a:r>
              <a:rPr lang="ja-JP" altLang="en-US" sz="800" dirty="0"/>
              <a:t>リモートアクセス</a:t>
            </a:r>
            <a:endParaRPr lang="en-US" altLang="ja-JP" sz="800" dirty="0"/>
          </a:p>
          <a:p>
            <a:pPr algn="ctr"/>
            <a:r>
              <a:rPr lang="en-US" altLang="ja-JP" sz="800" dirty="0"/>
              <a:t>VPN</a:t>
            </a:r>
            <a:r>
              <a:rPr lang="ja-JP" altLang="en-US" sz="800" dirty="0"/>
              <a:t>ゲートウェイ</a:t>
            </a:r>
            <a:endParaRPr lang="ja-JP" altLang="ja-JP" sz="800" dirty="0"/>
          </a:p>
        </p:txBody>
      </p:sp>
      <p:sp>
        <p:nvSpPr>
          <p:cNvPr id="78" name="テキスト ボックス 77">
            <a:extLst>
              <a:ext uri="{FF2B5EF4-FFF2-40B4-BE49-F238E27FC236}">
                <a16:creationId xmlns:a16="http://schemas.microsoft.com/office/drawing/2014/main" id="{9F1A4198-1802-44A5-88B5-6A801646E83A}"/>
              </a:ext>
            </a:extLst>
          </p:cNvPr>
          <p:cNvSpPr txBox="1"/>
          <p:nvPr/>
        </p:nvSpPr>
        <p:spPr>
          <a:xfrm>
            <a:off x="1714315" y="2082869"/>
            <a:ext cx="1724093" cy="253916"/>
          </a:xfrm>
          <a:prstGeom prst="rect">
            <a:avLst/>
          </a:prstGeom>
          <a:noFill/>
        </p:spPr>
        <p:txBody>
          <a:bodyPr wrap="square" rtlCol="0">
            <a:spAutoFit/>
          </a:bodyPr>
          <a:lstStyle/>
          <a:p>
            <a:pPr algn="ctr"/>
            <a:r>
              <a:rPr lang="ja-JP" altLang="en-US" sz="1050" b="1" dirty="0"/>
              <a:t>プライベートブリッジ</a:t>
            </a:r>
            <a:endParaRPr lang="ja-JP" altLang="ja-JP" b="1" dirty="0"/>
          </a:p>
        </p:txBody>
      </p:sp>
      <p:sp>
        <p:nvSpPr>
          <p:cNvPr id="79" name="テキスト ボックス 78">
            <a:extLst>
              <a:ext uri="{FF2B5EF4-FFF2-40B4-BE49-F238E27FC236}">
                <a16:creationId xmlns:a16="http://schemas.microsoft.com/office/drawing/2014/main" id="{001C258C-73FA-4448-9C53-BC150E211FF8}"/>
              </a:ext>
            </a:extLst>
          </p:cNvPr>
          <p:cNvSpPr txBox="1"/>
          <p:nvPr/>
        </p:nvSpPr>
        <p:spPr>
          <a:xfrm>
            <a:off x="6089661" y="3356990"/>
            <a:ext cx="792526" cy="215444"/>
          </a:xfrm>
          <a:prstGeom prst="rect">
            <a:avLst/>
          </a:prstGeom>
          <a:noFill/>
        </p:spPr>
        <p:txBody>
          <a:bodyPr wrap="square" rtlCol="0">
            <a:spAutoFit/>
          </a:bodyPr>
          <a:lstStyle/>
          <a:p>
            <a:pPr algn="ctr"/>
            <a:r>
              <a:rPr lang="en-US" altLang="ja-JP" sz="800" dirty="0"/>
              <a:t>DNS</a:t>
            </a:r>
          </a:p>
        </p:txBody>
      </p:sp>
      <p:sp>
        <p:nvSpPr>
          <p:cNvPr id="80" name="テキスト ボックス 79">
            <a:extLst>
              <a:ext uri="{FF2B5EF4-FFF2-40B4-BE49-F238E27FC236}">
                <a16:creationId xmlns:a16="http://schemas.microsoft.com/office/drawing/2014/main" id="{E8185ACF-75BA-4710-AAFD-9150A6BA373F}"/>
              </a:ext>
            </a:extLst>
          </p:cNvPr>
          <p:cNvSpPr txBox="1"/>
          <p:nvPr/>
        </p:nvSpPr>
        <p:spPr>
          <a:xfrm>
            <a:off x="7069732" y="3356990"/>
            <a:ext cx="963108" cy="338554"/>
          </a:xfrm>
          <a:prstGeom prst="rect">
            <a:avLst/>
          </a:prstGeom>
          <a:noFill/>
        </p:spPr>
        <p:txBody>
          <a:bodyPr wrap="square" rtlCol="0">
            <a:spAutoFit/>
          </a:bodyPr>
          <a:lstStyle/>
          <a:p>
            <a:pPr algn="ctr"/>
            <a:r>
              <a:rPr lang="en-US" altLang="ja-JP" sz="800" dirty="0"/>
              <a:t>DNS</a:t>
            </a:r>
          </a:p>
          <a:p>
            <a:pPr algn="ctr"/>
            <a:r>
              <a:rPr lang="ja-JP" altLang="en-US" sz="800" dirty="0"/>
              <a:t>ゾーン管理</a:t>
            </a:r>
            <a:endParaRPr lang="ja-JP" altLang="ja-JP" sz="800" dirty="0"/>
          </a:p>
        </p:txBody>
      </p:sp>
      <p:sp>
        <p:nvSpPr>
          <p:cNvPr id="81" name="テキスト ボックス 80">
            <a:extLst>
              <a:ext uri="{FF2B5EF4-FFF2-40B4-BE49-F238E27FC236}">
                <a16:creationId xmlns:a16="http://schemas.microsoft.com/office/drawing/2014/main" id="{DB227AAC-81DF-4BBD-BDD9-88C4E528757C}"/>
              </a:ext>
            </a:extLst>
          </p:cNvPr>
          <p:cNvSpPr txBox="1"/>
          <p:nvPr/>
        </p:nvSpPr>
        <p:spPr>
          <a:xfrm>
            <a:off x="6082881" y="4507509"/>
            <a:ext cx="792526" cy="215444"/>
          </a:xfrm>
          <a:prstGeom prst="rect">
            <a:avLst/>
          </a:prstGeom>
          <a:noFill/>
        </p:spPr>
        <p:txBody>
          <a:bodyPr wrap="square" rtlCol="0">
            <a:spAutoFit/>
          </a:bodyPr>
          <a:lstStyle/>
          <a:p>
            <a:pPr algn="ctr"/>
            <a:r>
              <a:rPr lang="ja-JP" altLang="en-US" sz="800" dirty="0"/>
              <a:t>ドメイン管理</a:t>
            </a:r>
            <a:endParaRPr lang="ja-JP" altLang="ja-JP" sz="800" dirty="0"/>
          </a:p>
        </p:txBody>
      </p:sp>
      <p:sp>
        <p:nvSpPr>
          <p:cNvPr id="82" name="テキスト ボックス 81">
            <a:extLst>
              <a:ext uri="{FF2B5EF4-FFF2-40B4-BE49-F238E27FC236}">
                <a16:creationId xmlns:a16="http://schemas.microsoft.com/office/drawing/2014/main" id="{0AE57C28-9B58-4D3C-9F40-F58B32816627}"/>
              </a:ext>
            </a:extLst>
          </p:cNvPr>
          <p:cNvSpPr txBox="1"/>
          <p:nvPr/>
        </p:nvSpPr>
        <p:spPr>
          <a:xfrm>
            <a:off x="6141815" y="2082869"/>
            <a:ext cx="1724093" cy="253916"/>
          </a:xfrm>
          <a:prstGeom prst="rect">
            <a:avLst/>
          </a:prstGeom>
          <a:noFill/>
        </p:spPr>
        <p:txBody>
          <a:bodyPr wrap="square" rtlCol="0">
            <a:spAutoFit/>
          </a:bodyPr>
          <a:lstStyle/>
          <a:p>
            <a:pPr algn="ctr"/>
            <a:r>
              <a:rPr lang="en-US" altLang="ja-JP" sz="1050" b="1" dirty="0"/>
              <a:t>DNS</a:t>
            </a:r>
            <a:endParaRPr lang="ja-JP" altLang="ja-JP" b="1" dirty="0"/>
          </a:p>
        </p:txBody>
      </p:sp>
      <p:pic>
        <p:nvPicPr>
          <p:cNvPr id="83" name="図 82">
            <a:extLst>
              <a:ext uri="{FF2B5EF4-FFF2-40B4-BE49-F238E27FC236}">
                <a16:creationId xmlns:a16="http://schemas.microsoft.com/office/drawing/2014/main" id="{2A8E5C2F-1AB8-46A1-B0AF-A7C090D823C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28869" y="1152561"/>
            <a:ext cx="952500" cy="952500"/>
          </a:xfrm>
          <a:prstGeom prst="rect">
            <a:avLst/>
          </a:prstGeom>
        </p:spPr>
      </p:pic>
      <p:pic>
        <p:nvPicPr>
          <p:cNvPr id="84" name="図 83">
            <a:extLst>
              <a:ext uri="{FF2B5EF4-FFF2-40B4-BE49-F238E27FC236}">
                <a16:creationId xmlns:a16="http://schemas.microsoft.com/office/drawing/2014/main" id="{912564DB-BC61-4B68-B51C-4019E0E5C33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97267" y="3861061"/>
            <a:ext cx="595313" cy="595313"/>
          </a:xfrm>
          <a:prstGeom prst="rect">
            <a:avLst/>
          </a:prstGeom>
        </p:spPr>
      </p:pic>
      <p:pic>
        <p:nvPicPr>
          <p:cNvPr id="85" name="図 84">
            <a:extLst>
              <a:ext uri="{FF2B5EF4-FFF2-40B4-BE49-F238E27FC236}">
                <a16:creationId xmlns:a16="http://schemas.microsoft.com/office/drawing/2014/main" id="{FF371882-110E-4442-94E6-87FB0BF3F96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65733" y="2735963"/>
            <a:ext cx="595313" cy="595313"/>
          </a:xfrm>
          <a:prstGeom prst="rect">
            <a:avLst/>
          </a:prstGeom>
        </p:spPr>
      </p:pic>
      <p:pic>
        <p:nvPicPr>
          <p:cNvPr id="86" name="図 85">
            <a:extLst>
              <a:ext uri="{FF2B5EF4-FFF2-40B4-BE49-F238E27FC236}">
                <a16:creationId xmlns:a16="http://schemas.microsoft.com/office/drawing/2014/main" id="{BB9A69D5-49CF-47BF-8DBE-D283B76DE2C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97267" y="2735963"/>
            <a:ext cx="595313" cy="595313"/>
          </a:xfrm>
          <a:prstGeom prst="rect">
            <a:avLst/>
          </a:prstGeom>
        </p:spPr>
      </p:pic>
      <p:sp>
        <p:nvSpPr>
          <p:cNvPr id="87" name="テキスト ボックス 86">
            <a:extLst>
              <a:ext uri="{FF2B5EF4-FFF2-40B4-BE49-F238E27FC236}">
                <a16:creationId xmlns:a16="http://schemas.microsoft.com/office/drawing/2014/main" id="{52D6CD12-B088-455E-B8FF-7B1FE9A48554}"/>
              </a:ext>
            </a:extLst>
          </p:cNvPr>
          <p:cNvSpPr txBox="1"/>
          <p:nvPr/>
        </p:nvSpPr>
        <p:spPr>
          <a:xfrm>
            <a:off x="6104684" y="5754816"/>
            <a:ext cx="792526" cy="338554"/>
          </a:xfrm>
          <a:prstGeom prst="rect">
            <a:avLst/>
          </a:prstGeom>
          <a:noFill/>
        </p:spPr>
        <p:txBody>
          <a:bodyPr wrap="square" rtlCol="0">
            <a:spAutoFit/>
          </a:bodyPr>
          <a:lstStyle/>
          <a:p>
            <a:pPr algn="ctr"/>
            <a:r>
              <a:rPr lang="ja-JP" altLang="en-US" sz="800" dirty="0"/>
              <a:t>逆引き</a:t>
            </a:r>
            <a:endParaRPr lang="en-US" altLang="ja-JP" sz="800" dirty="0"/>
          </a:p>
          <a:p>
            <a:pPr algn="ctr"/>
            <a:r>
              <a:rPr lang="ja-JP" altLang="en-US" sz="800" dirty="0"/>
              <a:t>レコード</a:t>
            </a:r>
            <a:endParaRPr lang="en-US" altLang="ja-JP" sz="800" dirty="0"/>
          </a:p>
        </p:txBody>
      </p:sp>
      <p:pic>
        <p:nvPicPr>
          <p:cNvPr id="88" name="図 87">
            <a:extLst>
              <a:ext uri="{FF2B5EF4-FFF2-40B4-BE49-F238E27FC236}">
                <a16:creationId xmlns:a16="http://schemas.microsoft.com/office/drawing/2014/main" id="{F8C4293F-0A99-4E1F-B368-735875AFFE9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97266" y="5157240"/>
            <a:ext cx="594000" cy="594000"/>
          </a:xfrm>
          <a:prstGeom prst="rect">
            <a:avLst/>
          </a:prstGeom>
        </p:spPr>
      </p:pic>
      <p:pic>
        <p:nvPicPr>
          <p:cNvPr id="89" name="図 88">
            <a:extLst>
              <a:ext uri="{FF2B5EF4-FFF2-40B4-BE49-F238E27FC236}">
                <a16:creationId xmlns:a16="http://schemas.microsoft.com/office/drawing/2014/main" id="{717DE3A5-5D62-4620-A103-A614E1F463D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65733" y="3862373"/>
            <a:ext cx="596475" cy="594000"/>
          </a:xfrm>
          <a:prstGeom prst="rect">
            <a:avLst/>
          </a:prstGeom>
        </p:spPr>
      </p:pic>
      <p:sp>
        <p:nvSpPr>
          <p:cNvPr id="90" name="テキスト ボックス 89">
            <a:extLst>
              <a:ext uri="{FF2B5EF4-FFF2-40B4-BE49-F238E27FC236}">
                <a16:creationId xmlns:a16="http://schemas.microsoft.com/office/drawing/2014/main" id="{F0EC06FC-4518-4ADE-8B14-DE887A52D520}"/>
              </a:ext>
            </a:extLst>
          </p:cNvPr>
          <p:cNvSpPr txBox="1"/>
          <p:nvPr/>
        </p:nvSpPr>
        <p:spPr>
          <a:xfrm>
            <a:off x="7167706" y="4507509"/>
            <a:ext cx="792526" cy="215444"/>
          </a:xfrm>
          <a:prstGeom prst="rect">
            <a:avLst/>
          </a:prstGeom>
          <a:noFill/>
        </p:spPr>
        <p:txBody>
          <a:bodyPr wrap="square" rtlCol="0">
            <a:spAutoFit/>
          </a:bodyPr>
          <a:lstStyle/>
          <a:p>
            <a:pPr algn="ctr"/>
            <a:r>
              <a:rPr lang="ja-JP" altLang="en-US" sz="800" dirty="0"/>
              <a:t>ドメイン転入</a:t>
            </a:r>
            <a:endParaRPr lang="en-US" altLang="ja-JP" sz="800" dirty="0"/>
          </a:p>
        </p:txBody>
      </p:sp>
      <p:cxnSp>
        <p:nvCxnSpPr>
          <p:cNvPr id="91" name="直線コネクタ 90">
            <a:extLst>
              <a:ext uri="{FF2B5EF4-FFF2-40B4-BE49-F238E27FC236}">
                <a16:creationId xmlns:a16="http://schemas.microsoft.com/office/drawing/2014/main" id="{63E3CB8D-6F1D-4F7F-8DE3-90880A832CFA}"/>
              </a:ext>
            </a:extLst>
          </p:cNvPr>
          <p:cNvCxnSpPr/>
          <p:nvPr/>
        </p:nvCxnSpPr>
        <p:spPr bwMode="auto">
          <a:xfrm>
            <a:off x="8224044" y="1196691"/>
            <a:ext cx="0" cy="4820681"/>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pic>
        <p:nvPicPr>
          <p:cNvPr id="92" name="図 91">
            <a:extLst>
              <a:ext uri="{FF2B5EF4-FFF2-40B4-BE49-F238E27FC236}">
                <a16:creationId xmlns:a16="http://schemas.microsoft.com/office/drawing/2014/main" id="{3D4C8625-E819-4880-854C-6C942E63B1A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645428" y="2690745"/>
            <a:ext cx="640531" cy="640531"/>
          </a:xfrm>
          <a:prstGeom prst="rect">
            <a:avLst/>
          </a:prstGeom>
        </p:spPr>
      </p:pic>
      <p:sp>
        <p:nvSpPr>
          <p:cNvPr id="93" name="テキスト ボックス 92">
            <a:extLst>
              <a:ext uri="{FF2B5EF4-FFF2-40B4-BE49-F238E27FC236}">
                <a16:creationId xmlns:a16="http://schemas.microsoft.com/office/drawing/2014/main" id="{677DD3D0-CC6A-4AA4-BEE8-8CD513171AF6}"/>
              </a:ext>
            </a:extLst>
          </p:cNvPr>
          <p:cNvSpPr txBox="1"/>
          <p:nvPr/>
        </p:nvSpPr>
        <p:spPr>
          <a:xfrm>
            <a:off x="8457496" y="3356990"/>
            <a:ext cx="1049644" cy="338554"/>
          </a:xfrm>
          <a:prstGeom prst="rect">
            <a:avLst/>
          </a:prstGeom>
          <a:noFill/>
        </p:spPr>
        <p:txBody>
          <a:bodyPr wrap="square" rtlCol="0">
            <a:spAutoFit/>
          </a:bodyPr>
          <a:lstStyle/>
          <a:p>
            <a:pPr algn="ctr"/>
            <a:r>
              <a:rPr lang="en-US" altLang="ja-JP" sz="800" dirty="0"/>
              <a:t> </a:t>
            </a:r>
            <a:r>
              <a:rPr lang="ja-JP" altLang="en-US" sz="800" dirty="0"/>
              <a:t>専有</a:t>
            </a:r>
            <a:endParaRPr lang="en-US" altLang="ja-JP" sz="800" dirty="0"/>
          </a:p>
          <a:p>
            <a:pPr algn="ctr"/>
            <a:r>
              <a:rPr lang="ja-JP" altLang="en-US" sz="800" dirty="0"/>
              <a:t>エンドポイント</a:t>
            </a:r>
            <a:endParaRPr lang="ja-JP" altLang="ja-JP" sz="800" dirty="0"/>
          </a:p>
        </p:txBody>
      </p:sp>
      <p:pic>
        <p:nvPicPr>
          <p:cNvPr id="94" name="図 93">
            <a:extLst>
              <a:ext uri="{FF2B5EF4-FFF2-40B4-BE49-F238E27FC236}">
                <a16:creationId xmlns:a16="http://schemas.microsoft.com/office/drawing/2014/main" id="{0F0CF03F-FDFE-472D-ABA6-4553944BF01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914697" y="1151061"/>
            <a:ext cx="954000" cy="954000"/>
          </a:xfrm>
          <a:prstGeom prst="rect">
            <a:avLst/>
          </a:prstGeom>
        </p:spPr>
      </p:pic>
      <p:sp>
        <p:nvSpPr>
          <p:cNvPr id="95" name="テキスト ボックス 94">
            <a:extLst>
              <a:ext uri="{FF2B5EF4-FFF2-40B4-BE49-F238E27FC236}">
                <a16:creationId xmlns:a16="http://schemas.microsoft.com/office/drawing/2014/main" id="{09D720F3-7645-4434-996B-11465763323A}"/>
              </a:ext>
            </a:extLst>
          </p:cNvPr>
          <p:cNvSpPr txBox="1"/>
          <p:nvPr/>
        </p:nvSpPr>
        <p:spPr>
          <a:xfrm>
            <a:off x="8689757" y="2082869"/>
            <a:ext cx="1499524" cy="415498"/>
          </a:xfrm>
          <a:prstGeom prst="rect">
            <a:avLst/>
          </a:prstGeom>
          <a:noFill/>
        </p:spPr>
        <p:txBody>
          <a:bodyPr wrap="square" rtlCol="0">
            <a:spAutoFit/>
          </a:bodyPr>
          <a:lstStyle/>
          <a:p>
            <a:pPr algn="ctr"/>
            <a:r>
              <a:rPr lang="en-US" altLang="ja-JP" sz="800" b="1" dirty="0"/>
              <a:t> </a:t>
            </a:r>
            <a:r>
              <a:rPr lang="ja-JP" altLang="en-US" sz="1050" b="1" dirty="0"/>
              <a:t>専有</a:t>
            </a:r>
            <a:endParaRPr lang="en-US" altLang="ja-JP" sz="1050" b="1" dirty="0"/>
          </a:p>
          <a:p>
            <a:pPr algn="ctr"/>
            <a:r>
              <a:rPr lang="ja-JP" altLang="en-US" sz="1050" b="1" dirty="0"/>
              <a:t>エンドポイント</a:t>
            </a:r>
            <a:endParaRPr lang="ja-JP" altLang="ja-JP" sz="1050" b="1" dirty="0"/>
          </a:p>
        </p:txBody>
      </p:sp>
      <p:pic>
        <p:nvPicPr>
          <p:cNvPr id="96" name="図 95">
            <a:extLst>
              <a:ext uri="{FF2B5EF4-FFF2-40B4-BE49-F238E27FC236}">
                <a16:creationId xmlns:a16="http://schemas.microsoft.com/office/drawing/2014/main" id="{8A6EEA16-B4D2-465F-AB40-E069512BBF7A}"/>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567685" y="2709673"/>
            <a:ext cx="621602" cy="621602"/>
          </a:xfrm>
          <a:prstGeom prst="rect">
            <a:avLst/>
          </a:prstGeom>
        </p:spPr>
      </p:pic>
      <p:sp>
        <p:nvSpPr>
          <p:cNvPr id="97" name="テキスト ボックス 96">
            <a:extLst>
              <a:ext uri="{FF2B5EF4-FFF2-40B4-BE49-F238E27FC236}">
                <a16:creationId xmlns:a16="http://schemas.microsoft.com/office/drawing/2014/main" id="{844F5D2D-BC39-4EF1-B12E-E3D11EAA46C6}"/>
              </a:ext>
            </a:extLst>
          </p:cNvPr>
          <p:cNvSpPr txBox="1"/>
          <p:nvPr/>
        </p:nvSpPr>
        <p:spPr>
          <a:xfrm>
            <a:off x="9467435" y="3356990"/>
            <a:ext cx="792526" cy="338554"/>
          </a:xfrm>
          <a:prstGeom prst="rect">
            <a:avLst/>
          </a:prstGeom>
          <a:noFill/>
        </p:spPr>
        <p:txBody>
          <a:bodyPr wrap="square" rtlCol="0">
            <a:spAutoFit/>
          </a:bodyPr>
          <a:lstStyle/>
          <a:p>
            <a:pPr algn="ctr"/>
            <a:r>
              <a:rPr lang="ja-JP" altLang="en-US" sz="800" dirty="0"/>
              <a:t>専有エンド</a:t>
            </a:r>
            <a:endParaRPr lang="en-US" altLang="ja-JP" sz="800" dirty="0"/>
          </a:p>
          <a:p>
            <a:pPr algn="ctr"/>
            <a:r>
              <a:rPr lang="ja-JP" altLang="en-US" sz="800" dirty="0"/>
              <a:t>ポイント</a:t>
            </a:r>
            <a:r>
              <a:rPr lang="en-US" altLang="ja-JP" sz="800" dirty="0"/>
              <a:t>FW</a:t>
            </a:r>
            <a:endParaRPr lang="ja-JP" altLang="ja-JP" sz="800" dirty="0"/>
          </a:p>
        </p:txBody>
      </p:sp>
      <p:sp>
        <p:nvSpPr>
          <p:cNvPr id="98" name="テキスト ボックス 97">
            <a:extLst>
              <a:ext uri="{FF2B5EF4-FFF2-40B4-BE49-F238E27FC236}">
                <a16:creationId xmlns:a16="http://schemas.microsoft.com/office/drawing/2014/main" id="{FCF28ABC-237D-4684-B130-01CC7867D878}"/>
              </a:ext>
            </a:extLst>
          </p:cNvPr>
          <p:cNvSpPr txBox="1"/>
          <p:nvPr/>
        </p:nvSpPr>
        <p:spPr>
          <a:xfrm>
            <a:off x="8543924" y="4507509"/>
            <a:ext cx="963108" cy="215444"/>
          </a:xfrm>
          <a:prstGeom prst="rect">
            <a:avLst/>
          </a:prstGeom>
          <a:noFill/>
        </p:spPr>
        <p:txBody>
          <a:bodyPr wrap="square" rtlCol="0">
            <a:spAutoFit/>
          </a:bodyPr>
          <a:lstStyle/>
          <a:p>
            <a:pPr algn="ctr"/>
            <a:r>
              <a:rPr lang="ja-JP" altLang="en-US" sz="800" dirty="0"/>
              <a:t>モニタリング</a:t>
            </a:r>
            <a:endParaRPr lang="en-US" altLang="ja-JP" sz="800" dirty="0"/>
          </a:p>
        </p:txBody>
      </p:sp>
      <p:pic>
        <p:nvPicPr>
          <p:cNvPr id="99" name="図 98">
            <a:extLst>
              <a:ext uri="{FF2B5EF4-FFF2-40B4-BE49-F238E27FC236}">
                <a16:creationId xmlns:a16="http://schemas.microsoft.com/office/drawing/2014/main" id="{BC7E4007-1CBE-4281-89A1-13A56B02B9B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730405" y="3861061"/>
            <a:ext cx="595313" cy="595313"/>
          </a:xfrm>
          <a:prstGeom prst="rect">
            <a:avLst/>
          </a:prstGeom>
        </p:spPr>
      </p:pic>
      <p:pic>
        <p:nvPicPr>
          <p:cNvPr id="39" name="図 38" descr="抽象, 挿絵 が含まれている画像&#10;&#10;自動的に生成された説明">
            <a:extLst>
              <a:ext uri="{FF2B5EF4-FFF2-40B4-BE49-F238E27FC236}">
                <a16:creationId xmlns:a16="http://schemas.microsoft.com/office/drawing/2014/main" id="{7103EC5A-9A23-4C97-A6B2-06EAC236D000}"/>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269770" y="2726338"/>
            <a:ext cx="596475" cy="594000"/>
          </a:xfrm>
          <a:prstGeom prst="rect">
            <a:avLst/>
          </a:prstGeom>
        </p:spPr>
      </p:pic>
      <p:pic>
        <p:nvPicPr>
          <p:cNvPr id="42" name="図 41">
            <a:extLst>
              <a:ext uri="{FF2B5EF4-FFF2-40B4-BE49-F238E27FC236}">
                <a16:creationId xmlns:a16="http://schemas.microsoft.com/office/drawing/2014/main" id="{97D604CC-6965-40A7-B4C2-BC41B25E1907}"/>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272245" y="3836658"/>
            <a:ext cx="594000" cy="594000"/>
          </a:xfrm>
          <a:prstGeom prst="rect">
            <a:avLst/>
          </a:prstGeom>
        </p:spPr>
      </p:pic>
      <p:pic>
        <p:nvPicPr>
          <p:cNvPr id="45" name="図 44">
            <a:extLst>
              <a:ext uri="{FF2B5EF4-FFF2-40B4-BE49-F238E27FC236}">
                <a16:creationId xmlns:a16="http://schemas.microsoft.com/office/drawing/2014/main" id="{6B157278-4E3F-4CA7-900C-D099D0C90B2F}"/>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390878" y="2723474"/>
            <a:ext cx="594000" cy="594000"/>
          </a:xfrm>
          <a:prstGeom prst="rect">
            <a:avLst/>
          </a:prstGeom>
        </p:spPr>
      </p:pic>
      <p:pic>
        <p:nvPicPr>
          <p:cNvPr id="48" name="図 47" descr="抽象, 挿絵 が含まれている画像&#10;&#10;自動的に生成された説明">
            <a:extLst>
              <a:ext uri="{FF2B5EF4-FFF2-40B4-BE49-F238E27FC236}">
                <a16:creationId xmlns:a16="http://schemas.microsoft.com/office/drawing/2014/main" id="{43EE15D7-EE9E-442C-B92E-C08434C3023E}"/>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060498" y="1128869"/>
            <a:ext cx="955988" cy="954000"/>
          </a:xfrm>
          <a:prstGeom prst="rect">
            <a:avLst/>
          </a:prstGeom>
        </p:spPr>
      </p:pic>
      <p:pic>
        <p:nvPicPr>
          <p:cNvPr id="51" name="図 50">
            <a:extLst>
              <a:ext uri="{FF2B5EF4-FFF2-40B4-BE49-F238E27FC236}">
                <a16:creationId xmlns:a16="http://schemas.microsoft.com/office/drawing/2014/main" id="{47E31DE7-DB1D-4A4F-BDF5-CC7B7C34FC89}"/>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200374" y="1170819"/>
            <a:ext cx="955988" cy="954000"/>
          </a:xfrm>
          <a:prstGeom prst="rect">
            <a:avLst/>
          </a:prstGeom>
        </p:spPr>
      </p:pic>
      <p:sp>
        <p:nvSpPr>
          <p:cNvPr id="37" name="テキスト ボックス 36">
            <a:extLst>
              <a:ext uri="{FF2B5EF4-FFF2-40B4-BE49-F238E27FC236}">
                <a16:creationId xmlns:a16="http://schemas.microsoft.com/office/drawing/2014/main" id="{1261C25C-8ED6-4805-AED9-4D762A02E52B}"/>
              </a:ext>
            </a:extLst>
          </p:cNvPr>
          <p:cNvSpPr txBox="1"/>
          <p:nvPr/>
        </p:nvSpPr>
        <p:spPr>
          <a:xfrm>
            <a:off x="2178499" y="5801928"/>
            <a:ext cx="792526" cy="215444"/>
          </a:xfrm>
          <a:prstGeom prst="rect">
            <a:avLst/>
          </a:prstGeom>
          <a:noFill/>
        </p:spPr>
        <p:txBody>
          <a:bodyPr wrap="square" rtlCol="0">
            <a:spAutoFit/>
          </a:bodyPr>
          <a:lstStyle/>
          <a:p>
            <a:pPr algn="ctr"/>
            <a:r>
              <a:rPr lang="ja-JP" altLang="en-US" sz="800"/>
              <a:t>ユーザー共有</a:t>
            </a:r>
            <a:endParaRPr lang="en-US" altLang="ja-JP" sz="800" dirty="0"/>
          </a:p>
        </p:txBody>
      </p:sp>
      <p:pic>
        <p:nvPicPr>
          <p:cNvPr id="41" name="図 40" descr="挿絵 が含まれている画像&#10;&#10;自動的に生成された説明">
            <a:extLst>
              <a:ext uri="{FF2B5EF4-FFF2-40B4-BE49-F238E27FC236}">
                <a16:creationId xmlns:a16="http://schemas.microsoft.com/office/drawing/2014/main" id="{10AB1412-062A-408A-9DFD-2BAAC189B664}"/>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256547" y="5106331"/>
            <a:ext cx="625395" cy="622800"/>
          </a:xfrm>
          <a:prstGeom prst="rect">
            <a:avLst/>
          </a:prstGeom>
        </p:spPr>
      </p:pic>
    </p:spTree>
    <p:extLst>
      <p:ext uri="{BB962C8B-B14F-4D97-AF65-F5344CB8AC3E}">
        <p14:creationId xmlns:p14="http://schemas.microsoft.com/office/powerpoint/2010/main" val="766426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Service Icons</a:t>
            </a:r>
            <a:endParaRPr lang="en-US" altLang="ja-JP" dirty="0"/>
          </a:p>
        </p:txBody>
      </p:sp>
      <p:sp>
        <p:nvSpPr>
          <p:cNvPr id="3" name="スライド番号プレースホルダー 2"/>
          <p:cNvSpPr>
            <a:spLocks noGrp="1"/>
          </p:cNvSpPr>
          <p:nvPr>
            <p:ph type="sldNum" sz="quarter" idx="12"/>
          </p:nvPr>
        </p:nvSpPr>
        <p:spPr/>
        <p:txBody>
          <a:bodyPr/>
          <a:lstStyle/>
          <a:p>
            <a:fld id="{7257D9C0-B110-47DA-B98B-D8B9C94636C2}" type="slidenum">
              <a:rPr lang="ja-JP" altLang="en-US" smtClean="0"/>
              <a:pPr/>
              <a:t>7</a:t>
            </a:fld>
            <a:endParaRPr lang="ja-JP" altLang="en-US" dirty="0"/>
          </a:p>
        </p:txBody>
      </p:sp>
      <p:sp>
        <p:nvSpPr>
          <p:cNvPr id="66" name="テキスト ボックス 65">
            <a:extLst>
              <a:ext uri="{FF2B5EF4-FFF2-40B4-BE49-F238E27FC236}">
                <a16:creationId xmlns:a16="http://schemas.microsoft.com/office/drawing/2014/main" id="{1A57F0E0-10C7-434D-A273-B11240C939E2}"/>
              </a:ext>
            </a:extLst>
          </p:cNvPr>
          <p:cNvSpPr txBox="1"/>
          <p:nvPr/>
        </p:nvSpPr>
        <p:spPr>
          <a:xfrm>
            <a:off x="1854558" y="3378486"/>
            <a:ext cx="792526" cy="338554"/>
          </a:xfrm>
          <a:prstGeom prst="rect">
            <a:avLst/>
          </a:prstGeom>
          <a:noFill/>
        </p:spPr>
        <p:txBody>
          <a:bodyPr wrap="square" rtlCol="0">
            <a:spAutoFit/>
          </a:bodyPr>
          <a:lstStyle/>
          <a:p>
            <a:pPr algn="ctr"/>
            <a:r>
              <a:rPr lang="ja-JP" altLang="en-US" sz="800" dirty="0"/>
              <a:t>オブジェクト</a:t>
            </a:r>
            <a:endParaRPr lang="en-US" altLang="ja-JP" sz="800" dirty="0"/>
          </a:p>
          <a:p>
            <a:pPr algn="ctr"/>
            <a:r>
              <a:rPr lang="ja-JP" altLang="en-US" sz="800" dirty="0"/>
              <a:t>ストレージ</a:t>
            </a:r>
            <a:endParaRPr lang="en-US" altLang="ja-JP" sz="800" dirty="0"/>
          </a:p>
        </p:txBody>
      </p:sp>
      <p:sp>
        <p:nvSpPr>
          <p:cNvPr id="67" name="テキスト ボックス 66">
            <a:extLst>
              <a:ext uri="{FF2B5EF4-FFF2-40B4-BE49-F238E27FC236}">
                <a16:creationId xmlns:a16="http://schemas.microsoft.com/office/drawing/2014/main" id="{6ACE32FD-3536-4E1F-9E52-691881E260B7}"/>
              </a:ext>
            </a:extLst>
          </p:cNvPr>
          <p:cNvSpPr txBox="1"/>
          <p:nvPr/>
        </p:nvSpPr>
        <p:spPr>
          <a:xfrm>
            <a:off x="1769267" y="4530646"/>
            <a:ext cx="963108" cy="338554"/>
          </a:xfrm>
          <a:prstGeom prst="rect">
            <a:avLst/>
          </a:prstGeom>
          <a:noFill/>
        </p:spPr>
        <p:txBody>
          <a:bodyPr wrap="square" rtlCol="0">
            <a:spAutoFit/>
          </a:bodyPr>
          <a:lstStyle/>
          <a:p>
            <a:pPr algn="ctr"/>
            <a:r>
              <a:rPr lang="ja-JP" altLang="en-US" sz="800" dirty="0"/>
              <a:t>エクス</a:t>
            </a:r>
            <a:endParaRPr lang="en-US" altLang="ja-JP" sz="800" dirty="0"/>
          </a:p>
          <a:p>
            <a:pPr algn="ctr"/>
            <a:r>
              <a:rPr lang="ja-JP" altLang="en-US" sz="800" dirty="0"/>
              <a:t>プローラー</a:t>
            </a:r>
            <a:endParaRPr lang="ja-JP" altLang="ja-JP" sz="800" dirty="0"/>
          </a:p>
        </p:txBody>
      </p:sp>
      <p:sp>
        <p:nvSpPr>
          <p:cNvPr id="68" name="テキスト ボックス 67">
            <a:extLst>
              <a:ext uri="{FF2B5EF4-FFF2-40B4-BE49-F238E27FC236}">
                <a16:creationId xmlns:a16="http://schemas.microsoft.com/office/drawing/2014/main" id="{E6DE7BCB-12AE-4AF5-BB41-0DE28C51EF28}"/>
              </a:ext>
            </a:extLst>
          </p:cNvPr>
          <p:cNvSpPr txBox="1"/>
          <p:nvPr/>
        </p:nvSpPr>
        <p:spPr>
          <a:xfrm>
            <a:off x="1388776" y="2082869"/>
            <a:ext cx="1724093" cy="415498"/>
          </a:xfrm>
          <a:prstGeom prst="rect">
            <a:avLst/>
          </a:prstGeom>
          <a:noFill/>
        </p:spPr>
        <p:txBody>
          <a:bodyPr wrap="square" rtlCol="0">
            <a:spAutoFit/>
          </a:bodyPr>
          <a:lstStyle/>
          <a:p>
            <a:pPr algn="ctr"/>
            <a:r>
              <a:rPr lang="ja-JP" altLang="en-US" sz="1050" b="1" dirty="0"/>
              <a:t>オブジェクト</a:t>
            </a:r>
            <a:endParaRPr lang="en-US" altLang="ja-JP" sz="1050" b="1" dirty="0"/>
          </a:p>
          <a:p>
            <a:pPr algn="ctr"/>
            <a:r>
              <a:rPr lang="ja-JP" altLang="en-US" sz="1050" b="1" dirty="0"/>
              <a:t>ストレージ</a:t>
            </a:r>
            <a:endParaRPr lang="ja-JP" altLang="ja-JP" sz="1050" b="1" dirty="0"/>
          </a:p>
        </p:txBody>
      </p:sp>
      <p:pic>
        <p:nvPicPr>
          <p:cNvPr id="69" name="図 68">
            <a:extLst>
              <a:ext uri="{FF2B5EF4-FFF2-40B4-BE49-F238E27FC236}">
                <a16:creationId xmlns:a16="http://schemas.microsoft.com/office/drawing/2014/main" id="{8E898B50-07BA-465A-BE16-686AFAAD773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74571" y="1152561"/>
            <a:ext cx="952500" cy="952500"/>
          </a:xfrm>
          <a:prstGeom prst="rect">
            <a:avLst/>
          </a:prstGeom>
        </p:spPr>
      </p:pic>
      <p:pic>
        <p:nvPicPr>
          <p:cNvPr id="71" name="図 70">
            <a:extLst>
              <a:ext uri="{FF2B5EF4-FFF2-40B4-BE49-F238E27FC236}">
                <a16:creationId xmlns:a16="http://schemas.microsoft.com/office/drawing/2014/main" id="{96978EC2-D215-4FF5-A046-017F80FCC3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53166" y="2726518"/>
            <a:ext cx="595313" cy="595313"/>
          </a:xfrm>
          <a:prstGeom prst="rect">
            <a:avLst/>
          </a:prstGeom>
        </p:spPr>
      </p:pic>
      <p:pic>
        <p:nvPicPr>
          <p:cNvPr id="76" name="図 75">
            <a:extLst>
              <a:ext uri="{FF2B5EF4-FFF2-40B4-BE49-F238E27FC236}">
                <a16:creationId xmlns:a16="http://schemas.microsoft.com/office/drawing/2014/main" id="{299E974D-79FB-4A2E-B10C-F0B0B5E2292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53166" y="3913838"/>
            <a:ext cx="595313" cy="595313"/>
          </a:xfrm>
          <a:prstGeom prst="rect">
            <a:avLst/>
          </a:prstGeom>
        </p:spPr>
      </p:pic>
      <p:cxnSp>
        <p:nvCxnSpPr>
          <p:cNvPr id="80" name="直線コネクタ 79">
            <a:extLst>
              <a:ext uri="{FF2B5EF4-FFF2-40B4-BE49-F238E27FC236}">
                <a16:creationId xmlns:a16="http://schemas.microsoft.com/office/drawing/2014/main" id="{3D8D053B-8A3B-4D3A-8D09-8C5D0BC6A33B}"/>
              </a:ext>
            </a:extLst>
          </p:cNvPr>
          <p:cNvCxnSpPr/>
          <p:nvPr/>
        </p:nvCxnSpPr>
        <p:spPr bwMode="auto">
          <a:xfrm>
            <a:off x="2999570" y="1196691"/>
            <a:ext cx="0" cy="4820681"/>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90" name="直線コネクタ 89">
            <a:extLst>
              <a:ext uri="{FF2B5EF4-FFF2-40B4-BE49-F238E27FC236}">
                <a16:creationId xmlns:a16="http://schemas.microsoft.com/office/drawing/2014/main" id="{25F7C0C8-EA8E-40D4-B990-403D7348F28C}"/>
              </a:ext>
            </a:extLst>
          </p:cNvPr>
          <p:cNvCxnSpPr/>
          <p:nvPr/>
        </p:nvCxnSpPr>
        <p:spPr bwMode="auto">
          <a:xfrm>
            <a:off x="6464828" y="1196691"/>
            <a:ext cx="0" cy="4820681"/>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91" name="テキスト ボックス 90">
            <a:extLst>
              <a:ext uri="{FF2B5EF4-FFF2-40B4-BE49-F238E27FC236}">
                <a16:creationId xmlns:a16="http://schemas.microsoft.com/office/drawing/2014/main" id="{19C03876-AD3D-48DA-86DC-48B4D3F1C613}"/>
              </a:ext>
            </a:extLst>
          </p:cNvPr>
          <p:cNvSpPr txBox="1"/>
          <p:nvPr/>
        </p:nvSpPr>
        <p:spPr>
          <a:xfrm>
            <a:off x="3293531" y="2022924"/>
            <a:ext cx="2711486" cy="253916"/>
          </a:xfrm>
          <a:prstGeom prst="rect">
            <a:avLst/>
          </a:prstGeom>
          <a:noFill/>
        </p:spPr>
        <p:txBody>
          <a:bodyPr wrap="square" rtlCol="0">
            <a:spAutoFit/>
          </a:bodyPr>
          <a:lstStyle/>
          <a:p>
            <a:pPr algn="ctr"/>
            <a:r>
              <a:rPr lang="en-US" altLang="ja-JP" sz="1050" b="1" dirty="0"/>
              <a:t>RDB</a:t>
            </a:r>
            <a:endParaRPr lang="ja-JP" altLang="ja-JP" sz="1050" b="1" dirty="0"/>
          </a:p>
        </p:txBody>
      </p:sp>
      <p:sp>
        <p:nvSpPr>
          <p:cNvPr id="92" name="テキスト ボックス 91">
            <a:extLst>
              <a:ext uri="{FF2B5EF4-FFF2-40B4-BE49-F238E27FC236}">
                <a16:creationId xmlns:a16="http://schemas.microsoft.com/office/drawing/2014/main" id="{537D48C2-C96F-443A-BF79-78D09630E681}"/>
              </a:ext>
            </a:extLst>
          </p:cNvPr>
          <p:cNvSpPr txBox="1"/>
          <p:nvPr/>
        </p:nvSpPr>
        <p:spPr>
          <a:xfrm>
            <a:off x="3093077" y="3378486"/>
            <a:ext cx="1346178" cy="215444"/>
          </a:xfrm>
          <a:prstGeom prst="rect">
            <a:avLst/>
          </a:prstGeom>
          <a:noFill/>
        </p:spPr>
        <p:txBody>
          <a:bodyPr wrap="square" rtlCol="0">
            <a:spAutoFit/>
          </a:bodyPr>
          <a:lstStyle/>
          <a:p>
            <a:pPr algn="ctr"/>
            <a:r>
              <a:rPr lang="en-US" altLang="ja-JP" sz="800" dirty="0"/>
              <a:t>DB</a:t>
            </a:r>
            <a:r>
              <a:rPr lang="ja-JP" altLang="en-US" sz="800" dirty="0"/>
              <a:t>サーバー</a:t>
            </a:r>
            <a:endParaRPr lang="ja-JP" altLang="ja-JP" sz="800" dirty="0"/>
          </a:p>
        </p:txBody>
      </p:sp>
      <p:sp>
        <p:nvSpPr>
          <p:cNvPr id="93" name="テキスト ボックス 92">
            <a:extLst>
              <a:ext uri="{FF2B5EF4-FFF2-40B4-BE49-F238E27FC236}">
                <a16:creationId xmlns:a16="http://schemas.microsoft.com/office/drawing/2014/main" id="{26C58482-94FA-49E3-83D9-3A15BAE588BC}"/>
              </a:ext>
            </a:extLst>
          </p:cNvPr>
          <p:cNvSpPr txBox="1"/>
          <p:nvPr/>
        </p:nvSpPr>
        <p:spPr>
          <a:xfrm>
            <a:off x="4213457" y="3378486"/>
            <a:ext cx="963108" cy="215444"/>
          </a:xfrm>
          <a:prstGeom prst="rect">
            <a:avLst/>
          </a:prstGeom>
          <a:noFill/>
        </p:spPr>
        <p:txBody>
          <a:bodyPr wrap="square" rtlCol="0">
            <a:spAutoFit/>
          </a:bodyPr>
          <a:lstStyle/>
          <a:p>
            <a:pPr algn="ctr"/>
            <a:r>
              <a:rPr lang="ja-JP" altLang="en-US" sz="800" dirty="0"/>
              <a:t>モニタリング</a:t>
            </a:r>
            <a:endParaRPr lang="ja-JP" altLang="ja-JP" sz="800" dirty="0"/>
          </a:p>
        </p:txBody>
      </p:sp>
      <p:sp>
        <p:nvSpPr>
          <p:cNvPr id="94" name="テキスト ボックス 93">
            <a:extLst>
              <a:ext uri="{FF2B5EF4-FFF2-40B4-BE49-F238E27FC236}">
                <a16:creationId xmlns:a16="http://schemas.microsoft.com/office/drawing/2014/main" id="{EDB9D5B7-C10E-4C2E-BE04-B559151D9709}"/>
              </a:ext>
            </a:extLst>
          </p:cNvPr>
          <p:cNvSpPr txBox="1"/>
          <p:nvPr/>
        </p:nvSpPr>
        <p:spPr>
          <a:xfrm>
            <a:off x="5228409" y="3378486"/>
            <a:ext cx="792526" cy="338554"/>
          </a:xfrm>
          <a:prstGeom prst="rect">
            <a:avLst/>
          </a:prstGeom>
          <a:noFill/>
        </p:spPr>
        <p:txBody>
          <a:bodyPr wrap="square" rtlCol="0">
            <a:spAutoFit/>
          </a:bodyPr>
          <a:lstStyle/>
          <a:p>
            <a:pPr algn="ctr"/>
            <a:r>
              <a:rPr lang="en-US" altLang="ja-JP" sz="800" dirty="0"/>
              <a:t>DB</a:t>
            </a:r>
            <a:r>
              <a:rPr lang="ja-JP" altLang="en-US" sz="800" dirty="0"/>
              <a:t>ファイアウォール</a:t>
            </a:r>
            <a:endParaRPr lang="ja-JP" altLang="ja-JP" sz="800" dirty="0"/>
          </a:p>
        </p:txBody>
      </p:sp>
      <p:pic>
        <p:nvPicPr>
          <p:cNvPr id="95" name="図 94">
            <a:extLst>
              <a:ext uri="{FF2B5EF4-FFF2-40B4-BE49-F238E27FC236}">
                <a16:creationId xmlns:a16="http://schemas.microsoft.com/office/drawing/2014/main" id="{E670472F-A04C-4010-AD43-A11C0CF346C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86731" y="1152561"/>
            <a:ext cx="952500" cy="952500"/>
          </a:xfrm>
          <a:prstGeom prst="rect">
            <a:avLst/>
          </a:prstGeom>
        </p:spPr>
      </p:pic>
      <p:pic>
        <p:nvPicPr>
          <p:cNvPr id="96" name="図 95">
            <a:extLst>
              <a:ext uri="{FF2B5EF4-FFF2-40B4-BE49-F238E27FC236}">
                <a16:creationId xmlns:a16="http://schemas.microsoft.com/office/drawing/2014/main" id="{8404242A-774F-4B56-AB6B-821C149041F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49774" y="5134653"/>
            <a:ext cx="595313" cy="595313"/>
          </a:xfrm>
          <a:prstGeom prst="rect">
            <a:avLst/>
          </a:prstGeom>
        </p:spPr>
      </p:pic>
      <p:pic>
        <p:nvPicPr>
          <p:cNvPr id="97" name="図 96">
            <a:extLst>
              <a:ext uri="{FF2B5EF4-FFF2-40B4-BE49-F238E27FC236}">
                <a16:creationId xmlns:a16="http://schemas.microsoft.com/office/drawing/2014/main" id="{CDA98AF6-5512-4076-801A-A0B6B785423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391288" y="3913838"/>
            <a:ext cx="595313" cy="595313"/>
          </a:xfrm>
          <a:prstGeom prst="rect">
            <a:avLst/>
          </a:prstGeom>
        </p:spPr>
      </p:pic>
      <p:pic>
        <p:nvPicPr>
          <p:cNvPr id="98" name="図 97">
            <a:extLst>
              <a:ext uri="{FF2B5EF4-FFF2-40B4-BE49-F238E27FC236}">
                <a16:creationId xmlns:a16="http://schemas.microsoft.com/office/drawing/2014/main" id="{9EA3741B-DD98-46AC-9651-C18337501B4A}"/>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449774" y="3913838"/>
            <a:ext cx="595313" cy="595313"/>
          </a:xfrm>
          <a:prstGeom prst="rect">
            <a:avLst/>
          </a:prstGeom>
        </p:spPr>
      </p:pic>
      <p:pic>
        <p:nvPicPr>
          <p:cNvPr id="99" name="図 98">
            <a:extLst>
              <a:ext uri="{FF2B5EF4-FFF2-40B4-BE49-F238E27FC236}">
                <a16:creationId xmlns:a16="http://schemas.microsoft.com/office/drawing/2014/main" id="{F6C5A2BE-7094-4A8B-B155-490FF4C4811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323710" y="3913838"/>
            <a:ext cx="595313" cy="595313"/>
          </a:xfrm>
          <a:prstGeom prst="rect">
            <a:avLst/>
          </a:prstGeom>
        </p:spPr>
      </p:pic>
      <p:pic>
        <p:nvPicPr>
          <p:cNvPr id="100" name="図 99">
            <a:extLst>
              <a:ext uri="{FF2B5EF4-FFF2-40B4-BE49-F238E27FC236}">
                <a16:creationId xmlns:a16="http://schemas.microsoft.com/office/drawing/2014/main" id="{E44DC194-CF03-4095-878E-07AEFAD93122}"/>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299965" y="2726518"/>
            <a:ext cx="595313" cy="595313"/>
          </a:xfrm>
          <a:prstGeom prst="rect">
            <a:avLst/>
          </a:prstGeom>
        </p:spPr>
      </p:pic>
      <p:pic>
        <p:nvPicPr>
          <p:cNvPr id="101" name="図 100">
            <a:extLst>
              <a:ext uri="{FF2B5EF4-FFF2-40B4-BE49-F238E27FC236}">
                <a16:creationId xmlns:a16="http://schemas.microsoft.com/office/drawing/2014/main" id="{BFFFA161-B256-4108-A067-2258B6B8DC5D}"/>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374749" y="2726518"/>
            <a:ext cx="595313" cy="595313"/>
          </a:xfrm>
          <a:prstGeom prst="rect">
            <a:avLst/>
          </a:prstGeom>
        </p:spPr>
      </p:pic>
      <p:pic>
        <p:nvPicPr>
          <p:cNvPr id="102" name="図 101">
            <a:extLst>
              <a:ext uri="{FF2B5EF4-FFF2-40B4-BE49-F238E27FC236}">
                <a16:creationId xmlns:a16="http://schemas.microsoft.com/office/drawing/2014/main" id="{7860DD49-003E-44A8-BCC4-35C61F62A3A7}"/>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468511" y="2726518"/>
            <a:ext cx="595313" cy="595313"/>
          </a:xfrm>
          <a:prstGeom prst="rect">
            <a:avLst/>
          </a:prstGeom>
        </p:spPr>
      </p:pic>
      <p:sp>
        <p:nvSpPr>
          <p:cNvPr id="103" name="テキスト ボックス 102">
            <a:extLst>
              <a:ext uri="{FF2B5EF4-FFF2-40B4-BE49-F238E27FC236}">
                <a16:creationId xmlns:a16="http://schemas.microsoft.com/office/drawing/2014/main" id="{200D8EFD-D355-4B85-8EDC-A03D039B678D}"/>
              </a:ext>
            </a:extLst>
          </p:cNvPr>
          <p:cNvSpPr txBox="1"/>
          <p:nvPr/>
        </p:nvSpPr>
        <p:spPr>
          <a:xfrm>
            <a:off x="3093077" y="4530646"/>
            <a:ext cx="1346178" cy="338554"/>
          </a:xfrm>
          <a:prstGeom prst="rect">
            <a:avLst/>
          </a:prstGeom>
          <a:noFill/>
        </p:spPr>
        <p:txBody>
          <a:bodyPr wrap="square" rtlCol="0">
            <a:spAutoFit/>
          </a:bodyPr>
          <a:lstStyle/>
          <a:p>
            <a:pPr algn="ctr"/>
            <a:r>
              <a:rPr lang="en-US" altLang="ja-JP" sz="800" dirty="0"/>
              <a:t>DB</a:t>
            </a:r>
            <a:r>
              <a:rPr lang="ja-JP" altLang="en-US" sz="800" dirty="0"/>
              <a:t>スナップ</a:t>
            </a:r>
            <a:endParaRPr lang="en-US" altLang="ja-JP" sz="800" dirty="0"/>
          </a:p>
          <a:p>
            <a:pPr algn="ctr"/>
            <a:r>
              <a:rPr lang="ja-JP" altLang="en-US" sz="800" dirty="0"/>
              <a:t>ショット</a:t>
            </a:r>
            <a:endParaRPr lang="ja-JP" altLang="ja-JP" sz="800" dirty="0"/>
          </a:p>
        </p:txBody>
      </p:sp>
      <p:sp>
        <p:nvSpPr>
          <p:cNvPr id="104" name="テキスト ボックス 103">
            <a:extLst>
              <a:ext uri="{FF2B5EF4-FFF2-40B4-BE49-F238E27FC236}">
                <a16:creationId xmlns:a16="http://schemas.microsoft.com/office/drawing/2014/main" id="{6C48C1FB-8179-445B-ACA4-263BC5432CF5}"/>
              </a:ext>
            </a:extLst>
          </p:cNvPr>
          <p:cNvSpPr txBox="1"/>
          <p:nvPr/>
        </p:nvSpPr>
        <p:spPr>
          <a:xfrm>
            <a:off x="4213457" y="4530646"/>
            <a:ext cx="963108" cy="338554"/>
          </a:xfrm>
          <a:prstGeom prst="rect">
            <a:avLst/>
          </a:prstGeom>
          <a:noFill/>
        </p:spPr>
        <p:txBody>
          <a:bodyPr wrap="square" rtlCol="0">
            <a:spAutoFit/>
          </a:bodyPr>
          <a:lstStyle/>
          <a:p>
            <a:pPr algn="ctr"/>
            <a:r>
              <a:rPr lang="en-US" altLang="ja-JP" sz="800" dirty="0"/>
              <a:t>DB</a:t>
            </a:r>
          </a:p>
          <a:p>
            <a:pPr algn="ctr"/>
            <a:r>
              <a:rPr lang="ja-JP" altLang="en-US" sz="800" dirty="0"/>
              <a:t>パラメーター</a:t>
            </a:r>
            <a:endParaRPr lang="ja-JP" altLang="ja-JP" sz="800" dirty="0"/>
          </a:p>
        </p:txBody>
      </p:sp>
      <p:sp>
        <p:nvSpPr>
          <p:cNvPr id="105" name="テキスト ボックス 104">
            <a:extLst>
              <a:ext uri="{FF2B5EF4-FFF2-40B4-BE49-F238E27FC236}">
                <a16:creationId xmlns:a16="http://schemas.microsoft.com/office/drawing/2014/main" id="{C0C1A952-D934-460A-9E57-F213F274678A}"/>
              </a:ext>
            </a:extLst>
          </p:cNvPr>
          <p:cNvSpPr txBox="1"/>
          <p:nvPr/>
        </p:nvSpPr>
        <p:spPr>
          <a:xfrm>
            <a:off x="5228409" y="4530646"/>
            <a:ext cx="792526" cy="215444"/>
          </a:xfrm>
          <a:prstGeom prst="rect">
            <a:avLst/>
          </a:prstGeom>
          <a:noFill/>
        </p:spPr>
        <p:txBody>
          <a:bodyPr wrap="square" rtlCol="0">
            <a:spAutoFit/>
          </a:bodyPr>
          <a:lstStyle/>
          <a:p>
            <a:pPr algn="ctr"/>
            <a:r>
              <a:rPr lang="ja-JP" altLang="en-US" sz="800" dirty="0"/>
              <a:t>イベント</a:t>
            </a:r>
            <a:endParaRPr lang="ja-JP" altLang="ja-JP" sz="800" dirty="0"/>
          </a:p>
        </p:txBody>
      </p:sp>
      <p:sp>
        <p:nvSpPr>
          <p:cNvPr id="106" name="テキスト ボックス 105">
            <a:extLst>
              <a:ext uri="{FF2B5EF4-FFF2-40B4-BE49-F238E27FC236}">
                <a16:creationId xmlns:a16="http://schemas.microsoft.com/office/drawing/2014/main" id="{DD6B7379-A1A4-42C7-8FFA-18B1F4E2387D}"/>
              </a:ext>
            </a:extLst>
          </p:cNvPr>
          <p:cNvSpPr txBox="1"/>
          <p:nvPr/>
        </p:nvSpPr>
        <p:spPr>
          <a:xfrm>
            <a:off x="3093077" y="5754816"/>
            <a:ext cx="1346178" cy="215444"/>
          </a:xfrm>
          <a:prstGeom prst="rect">
            <a:avLst/>
          </a:prstGeom>
          <a:noFill/>
        </p:spPr>
        <p:txBody>
          <a:bodyPr wrap="square" rtlCol="0">
            <a:spAutoFit/>
          </a:bodyPr>
          <a:lstStyle/>
          <a:p>
            <a:pPr algn="ctr"/>
            <a:r>
              <a:rPr lang="ja-JP" altLang="en-US" sz="800" dirty="0"/>
              <a:t>イベント通知</a:t>
            </a:r>
            <a:endParaRPr lang="ja-JP" altLang="ja-JP" sz="800" dirty="0"/>
          </a:p>
        </p:txBody>
      </p:sp>
      <p:sp>
        <p:nvSpPr>
          <p:cNvPr id="107" name="テキスト ボックス 106">
            <a:extLst>
              <a:ext uri="{FF2B5EF4-FFF2-40B4-BE49-F238E27FC236}">
                <a16:creationId xmlns:a16="http://schemas.microsoft.com/office/drawing/2014/main" id="{0DB502BF-D702-4B30-AE70-7A6EC88268DA}"/>
              </a:ext>
            </a:extLst>
          </p:cNvPr>
          <p:cNvSpPr txBox="1"/>
          <p:nvPr/>
        </p:nvSpPr>
        <p:spPr>
          <a:xfrm>
            <a:off x="6432575" y="2017102"/>
            <a:ext cx="1724093" cy="253916"/>
          </a:xfrm>
          <a:prstGeom prst="rect">
            <a:avLst/>
          </a:prstGeom>
          <a:noFill/>
        </p:spPr>
        <p:txBody>
          <a:bodyPr wrap="square" rtlCol="0">
            <a:spAutoFit/>
          </a:bodyPr>
          <a:lstStyle/>
          <a:p>
            <a:pPr algn="ctr"/>
            <a:r>
              <a:rPr lang="ja-JP" altLang="ja-JP" sz="1050" b="1" dirty="0"/>
              <a:t>NAS </a:t>
            </a:r>
          </a:p>
        </p:txBody>
      </p:sp>
      <p:sp>
        <p:nvSpPr>
          <p:cNvPr id="108" name="テキスト ボックス 107">
            <a:extLst>
              <a:ext uri="{FF2B5EF4-FFF2-40B4-BE49-F238E27FC236}">
                <a16:creationId xmlns:a16="http://schemas.microsoft.com/office/drawing/2014/main" id="{109C739F-8068-45C4-813F-7EFEA77E07E7}"/>
              </a:ext>
            </a:extLst>
          </p:cNvPr>
          <p:cNvSpPr txBox="1"/>
          <p:nvPr/>
        </p:nvSpPr>
        <p:spPr>
          <a:xfrm>
            <a:off x="6898357" y="3378486"/>
            <a:ext cx="792526" cy="215444"/>
          </a:xfrm>
          <a:prstGeom prst="rect">
            <a:avLst/>
          </a:prstGeom>
          <a:noFill/>
        </p:spPr>
        <p:txBody>
          <a:bodyPr wrap="square" rtlCol="0">
            <a:spAutoFit/>
          </a:bodyPr>
          <a:lstStyle/>
          <a:p>
            <a:pPr algn="ctr"/>
            <a:r>
              <a:rPr lang="en-US" altLang="ja-JP" sz="800" dirty="0"/>
              <a:t>NAS</a:t>
            </a:r>
            <a:endParaRPr lang="ja-JP" altLang="ja-JP" sz="800" dirty="0"/>
          </a:p>
        </p:txBody>
      </p:sp>
      <p:sp>
        <p:nvSpPr>
          <p:cNvPr id="109" name="テキスト ボックス 108">
            <a:extLst>
              <a:ext uri="{FF2B5EF4-FFF2-40B4-BE49-F238E27FC236}">
                <a16:creationId xmlns:a16="http://schemas.microsoft.com/office/drawing/2014/main" id="{7119C210-B82A-449D-B10C-94F3B1BA6C96}"/>
              </a:ext>
            </a:extLst>
          </p:cNvPr>
          <p:cNvSpPr txBox="1"/>
          <p:nvPr/>
        </p:nvSpPr>
        <p:spPr>
          <a:xfrm>
            <a:off x="6898357" y="4530646"/>
            <a:ext cx="792526" cy="338554"/>
          </a:xfrm>
          <a:prstGeom prst="rect">
            <a:avLst/>
          </a:prstGeom>
          <a:noFill/>
        </p:spPr>
        <p:txBody>
          <a:bodyPr wrap="square" rtlCol="0">
            <a:spAutoFit/>
          </a:bodyPr>
          <a:lstStyle/>
          <a:p>
            <a:pPr algn="ctr"/>
            <a:r>
              <a:rPr lang="ja-JP" altLang="en-US" sz="800" dirty="0"/>
              <a:t>ファイア</a:t>
            </a:r>
            <a:endParaRPr lang="en-US" altLang="ja-JP" sz="800" dirty="0"/>
          </a:p>
          <a:p>
            <a:pPr algn="ctr"/>
            <a:r>
              <a:rPr lang="ja-JP" altLang="en-US" sz="800" dirty="0"/>
              <a:t>ウォール</a:t>
            </a:r>
            <a:endParaRPr lang="ja-JP" altLang="ja-JP" sz="800" dirty="0"/>
          </a:p>
        </p:txBody>
      </p:sp>
      <p:sp>
        <p:nvSpPr>
          <p:cNvPr id="110" name="テキスト ボックス 109">
            <a:extLst>
              <a:ext uri="{FF2B5EF4-FFF2-40B4-BE49-F238E27FC236}">
                <a16:creationId xmlns:a16="http://schemas.microsoft.com/office/drawing/2014/main" id="{3A77261E-54B4-4BCF-BEE3-834D221365B1}"/>
              </a:ext>
            </a:extLst>
          </p:cNvPr>
          <p:cNvSpPr txBox="1"/>
          <p:nvPr/>
        </p:nvSpPr>
        <p:spPr>
          <a:xfrm>
            <a:off x="6898357" y="5796237"/>
            <a:ext cx="792526" cy="215444"/>
          </a:xfrm>
          <a:prstGeom prst="rect">
            <a:avLst/>
          </a:prstGeom>
          <a:noFill/>
        </p:spPr>
        <p:txBody>
          <a:bodyPr wrap="square" rtlCol="0">
            <a:spAutoFit/>
          </a:bodyPr>
          <a:lstStyle/>
          <a:p>
            <a:pPr algn="ctr"/>
            <a:r>
              <a:rPr lang="ja-JP" altLang="en-US" sz="800" dirty="0"/>
              <a:t>モニタリング</a:t>
            </a:r>
            <a:endParaRPr lang="ja-JP" altLang="ja-JP" sz="800" dirty="0"/>
          </a:p>
        </p:txBody>
      </p:sp>
      <p:pic>
        <p:nvPicPr>
          <p:cNvPr id="111" name="図 110">
            <a:extLst>
              <a:ext uri="{FF2B5EF4-FFF2-40B4-BE49-F238E27FC236}">
                <a16:creationId xmlns:a16="http://schemas.microsoft.com/office/drawing/2014/main" id="{ACAB6A4A-D32D-4CAB-86F3-7538BDBF85B6}"/>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818370" y="1098044"/>
            <a:ext cx="952500" cy="952500"/>
          </a:xfrm>
          <a:prstGeom prst="rect">
            <a:avLst/>
          </a:prstGeom>
        </p:spPr>
      </p:pic>
      <p:pic>
        <p:nvPicPr>
          <p:cNvPr id="112" name="図 111">
            <a:extLst>
              <a:ext uri="{FF2B5EF4-FFF2-40B4-BE49-F238E27FC236}">
                <a16:creationId xmlns:a16="http://schemas.microsoft.com/office/drawing/2014/main" id="{64C94146-DEDF-4EB6-B81D-14EAFE2A9614}"/>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996965" y="5134653"/>
            <a:ext cx="595313" cy="595313"/>
          </a:xfrm>
          <a:prstGeom prst="rect">
            <a:avLst/>
          </a:prstGeom>
        </p:spPr>
      </p:pic>
      <p:pic>
        <p:nvPicPr>
          <p:cNvPr id="113" name="図 112">
            <a:extLst>
              <a:ext uri="{FF2B5EF4-FFF2-40B4-BE49-F238E27FC236}">
                <a16:creationId xmlns:a16="http://schemas.microsoft.com/office/drawing/2014/main" id="{CD4FBB1A-D44B-49AD-BC5D-D738416A3A4A}"/>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6996965" y="2721096"/>
            <a:ext cx="595313" cy="595313"/>
          </a:xfrm>
          <a:prstGeom prst="rect">
            <a:avLst/>
          </a:prstGeom>
        </p:spPr>
      </p:pic>
      <p:pic>
        <p:nvPicPr>
          <p:cNvPr id="114" name="図 113">
            <a:extLst>
              <a:ext uri="{FF2B5EF4-FFF2-40B4-BE49-F238E27FC236}">
                <a16:creationId xmlns:a16="http://schemas.microsoft.com/office/drawing/2014/main" id="{8E827A11-F62B-4809-9711-A887E255CBE9}"/>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996965" y="3913838"/>
            <a:ext cx="595313" cy="595313"/>
          </a:xfrm>
          <a:prstGeom prst="rect">
            <a:avLst/>
          </a:prstGeom>
        </p:spPr>
      </p:pic>
      <p:cxnSp>
        <p:nvCxnSpPr>
          <p:cNvPr id="115" name="直線コネクタ 114">
            <a:extLst>
              <a:ext uri="{FF2B5EF4-FFF2-40B4-BE49-F238E27FC236}">
                <a16:creationId xmlns:a16="http://schemas.microsoft.com/office/drawing/2014/main" id="{8CA416FA-01E9-44EE-BBFD-1FA53142F48E}"/>
              </a:ext>
            </a:extLst>
          </p:cNvPr>
          <p:cNvCxnSpPr/>
          <p:nvPr/>
        </p:nvCxnSpPr>
        <p:spPr bwMode="auto">
          <a:xfrm>
            <a:off x="8190547" y="1196691"/>
            <a:ext cx="0" cy="4820681"/>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pic>
        <p:nvPicPr>
          <p:cNvPr id="116" name="図 115">
            <a:extLst>
              <a:ext uri="{FF2B5EF4-FFF2-40B4-BE49-F238E27FC236}">
                <a16:creationId xmlns:a16="http://schemas.microsoft.com/office/drawing/2014/main" id="{EDCD3C9D-391A-4F7B-BD76-899AFCE53830}"/>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9033373" y="1098044"/>
            <a:ext cx="914400" cy="914400"/>
          </a:xfrm>
          <a:prstGeom prst="rect">
            <a:avLst/>
          </a:prstGeom>
        </p:spPr>
      </p:pic>
      <p:sp>
        <p:nvSpPr>
          <p:cNvPr id="117" name="テキスト ボックス 116">
            <a:extLst>
              <a:ext uri="{FF2B5EF4-FFF2-40B4-BE49-F238E27FC236}">
                <a16:creationId xmlns:a16="http://schemas.microsoft.com/office/drawing/2014/main" id="{A7561345-7030-4E6C-9FBE-F65038234DDE}"/>
              </a:ext>
            </a:extLst>
          </p:cNvPr>
          <p:cNvSpPr txBox="1"/>
          <p:nvPr/>
        </p:nvSpPr>
        <p:spPr>
          <a:xfrm>
            <a:off x="8690614" y="3378486"/>
            <a:ext cx="792526" cy="215444"/>
          </a:xfrm>
          <a:prstGeom prst="rect">
            <a:avLst/>
          </a:prstGeom>
          <a:noFill/>
        </p:spPr>
        <p:txBody>
          <a:bodyPr wrap="square" rtlCol="0">
            <a:spAutoFit/>
          </a:bodyPr>
          <a:lstStyle/>
          <a:p>
            <a:pPr algn="ctr"/>
            <a:r>
              <a:rPr lang="ja-JP" altLang="en-US" sz="800" dirty="0"/>
              <a:t>監視</a:t>
            </a:r>
            <a:endParaRPr lang="en-US" altLang="ja-JP" sz="800" dirty="0"/>
          </a:p>
        </p:txBody>
      </p:sp>
      <p:sp>
        <p:nvSpPr>
          <p:cNvPr id="118" name="テキスト ボックス 117">
            <a:extLst>
              <a:ext uri="{FF2B5EF4-FFF2-40B4-BE49-F238E27FC236}">
                <a16:creationId xmlns:a16="http://schemas.microsoft.com/office/drawing/2014/main" id="{D1CEE7ED-2B31-4AE2-8CEA-C7E5358C31E0}"/>
              </a:ext>
            </a:extLst>
          </p:cNvPr>
          <p:cNvSpPr txBox="1"/>
          <p:nvPr/>
        </p:nvSpPr>
        <p:spPr>
          <a:xfrm>
            <a:off x="9556998" y="3378486"/>
            <a:ext cx="963108" cy="338554"/>
          </a:xfrm>
          <a:prstGeom prst="rect">
            <a:avLst/>
          </a:prstGeom>
          <a:noFill/>
        </p:spPr>
        <p:txBody>
          <a:bodyPr wrap="square" rtlCol="0">
            <a:spAutoFit/>
          </a:bodyPr>
          <a:lstStyle/>
          <a:p>
            <a:pPr algn="ctr"/>
            <a:r>
              <a:rPr lang="ja-JP" altLang="en-US" sz="800" dirty="0"/>
              <a:t>パフォーマンス</a:t>
            </a:r>
            <a:endParaRPr lang="en-US" altLang="ja-JP" sz="800" dirty="0"/>
          </a:p>
          <a:p>
            <a:pPr algn="ctr"/>
            <a:r>
              <a:rPr lang="ja-JP" altLang="en-US" sz="800" dirty="0"/>
              <a:t>チャート</a:t>
            </a:r>
            <a:endParaRPr lang="ja-JP" altLang="ja-JP" sz="800" dirty="0"/>
          </a:p>
        </p:txBody>
      </p:sp>
      <p:sp>
        <p:nvSpPr>
          <p:cNvPr id="119" name="テキスト ボックス 118">
            <a:extLst>
              <a:ext uri="{FF2B5EF4-FFF2-40B4-BE49-F238E27FC236}">
                <a16:creationId xmlns:a16="http://schemas.microsoft.com/office/drawing/2014/main" id="{77D3E868-4054-41FE-B75E-F6B252FD8BFE}"/>
              </a:ext>
            </a:extLst>
          </p:cNvPr>
          <p:cNvSpPr txBox="1"/>
          <p:nvPr/>
        </p:nvSpPr>
        <p:spPr>
          <a:xfrm>
            <a:off x="8647846" y="4530646"/>
            <a:ext cx="792526" cy="215444"/>
          </a:xfrm>
          <a:prstGeom prst="rect">
            <a:avLst/>
          </a:prstGeom>
          <a:noFill/>
        </p:spPr>
        <p:txBody>
          <a:bodyPr wrap="square" rtlCol="0">
            <a:spAutoFit/>
          </a:bodyPr>
          <a:lstStyle/>
          <a:p>
            <a:pPr algn="ctr"/>
            <a:r>
              <a:rPr lang="ja-JP" altLang="en-US" sz="800" dirty="0"/>
              <a:t>サーバー</a:t>
            </a:r>
            <a:endParaRPr lang="ja-JP" altLang="ja-JP" sz="800" dirty="0"/>
          </a:p>
        </p:txBody>
      </p:sp>
      <p:sp>
        <p:nvSpPr>
          <p:cNvPr id="120" name="テキスト ボックス 119">
            <a:extLst>
              <a:ext uri="{FF2B5EF4-FFF2-40B4-BE49-F238E27FC236}">
                <a16:creationId xmlns:a16="http://schemas.microsoft.com/office/drawing/2014/main" id="{8F43FF8C-6EFB-475D-958A-5A2AC887EF58}"/>
              </a:ext>
            </a:extLst>
          </p:cNvPr>
          <p:cNvSpPr txBox="1"/>
          <p:nvPr/>
        </p:nvSpPr>
        <p:spPr>
          <a:xfrm>
            <a:off x="9618442" y="4530646"/>
            <a:ext cx="792526" cy="338554"/>
          </a:xfrm>
          <a:prstGeom prst="rect">
            <a:avLst/>
          </a:prstGeom>
          <a:noFill/>
        </p:spPr>
        <p:txBody>
          <a:bodyPr wrap="square" rtlCol="0">
            <a:spAutoFit/>
          </a:bodyPr>
          <a:lstStyle/>
          <a:p>
            <a:pPr algn="ctr"/>
            <a:r>
              <a:rPr lang="ja-JP" altLang="en-US" sz="800" dirty="0"/>
              <a:t>ロード</a:t>
            </a:r>
            <a:endParaRPr lang="en-US" altLang="ja-JP" sz="800" dirty="0"/>
          </a:p>
          <a:p>
            <a:pPr algn="ctr"/>
            <a:r>
              <a:rPr lang="ja-JP" altLang="en-US" sz="800" dirty="0"/>
              <a:t>バランサー</a:t>
            </a:r>
            <a:endParaRPr lang="ja-JP" altLang="ja-JP" sz="800" dirty="0"/>
          </a:p>
        </p:txBody>
      </p:sp>
      <p:sp>
        <p:nvSpPr>
          <p:cNvPr id="121" name="テキスト ボックス 120">
            <a:extLst>
              <a:ext uri="{FF2B5EF4-FFF2-40B4-BE49-F238E27FC236}">
                <a16:creationId xmlns:a16="http://schemas.microsoft.com/office/drawing/2014/main" id="{AB74C392-A4F3-49FD-AE67-9F34D1DA2E7D}"/>
              </a:ext>
            </a:extLst>
          </p:cNvPr>
          <p:cNvSpPr txBox="1"/>
          <p:nvPr/>
        </p:nvSpPr>
        <p:spPr>
          <a:xfrm>
            <a:off x="8687783" y="5745295"/>
            <a:ext cx="792526" cy="338554"/>
          </a:xfrm>
          <a:prstGeom prst="rect">
            <a:avLst/>
          </a:prstGeom>
          <a:noFill/>
        </p:spPr>
        <p:txBody>
          <a:bodyPr wrap="square" rtlCol="0">
            <a:spAutoFit/>
          </a:bodyPr>
          <a:lstStyle/>
          <a:p>
            <a:pPr algn="ctr"/>
            <a:r>
              <a:rPr lang="ja-JP" altLang="en-US" sz="800" dirty="0"/>
              <a:t>マルチロード</a:t>
            </a:r>
            <a:endParaRPr lang="en-US" altLang="ja-JP" sz="800" dirty="0"/>
          </a:p>
          <a:p>
            <a:pPr algn="ctr"/>
            <a:r>
              <a:rPr lang="ja-JP" altLang="en-US" sz="800" dirty="0"/>
              <a:t>バランサー</a:t>
            </a:r>
            <a:endParaRPr lang="ja-JP" altLang="ja-JP" sz="800" dirty="0"/>
          </a:p>
        </p:txBody>
      </p:sp>
      <p:sp>
        <p:nvSpPr>
          <p:cNvPr id="122" name="テキスト ボックス 121">
            <a:extLst>
              <a:ext uri="{FF2B5EF4-FFF2-40B4-BE49-F238E27FC236}">
                <a16:creationId xmlns:a16="http://schemas.microsoft.com/office/drawing/2014/main" id="{E10A9465-9E20-4ED3-B828-C70F154468FF}"/>
              </a:ext>
            </a:extLst>
          </p:cNvPr>
          <p:cNvSpPr txBox="1"/>
          <p:nvPr/>
        </p:nvSpPr>
        <p:spPr>
          <a:xfrm>
            <a:off x="9448878" y="5745295"/>
            <a:ext cx="1108820" cy="215444"/>
          </a:xfrm>
          <a:prstGeom prst="rect">
            <a:avLst/>
          </a:prstGeom>
          <a:noFill/>
        </p:spPr>
        <p:txBody>
          <a:bodyPr wrap="square" rtlCol="0">
            <a:spAutoFit/>
          </a:bodyPr>
          <a:lstStyle/>
          <a:p>
            <a:pPr algn="ctr"/>
            <a:r>
              <a:rPr lang="ja-JP" altLang="en-US" sz="800" dirty="0"/>
              <a:t>パーティション</a:t>
            </a:r>
            <a:endParaRPr lang="en-US" altLang="ja-JP" sz="800" dirty="0"/>
          </a:p>
        </p:txBody>
      </p:sp>
      <p:pic>
        <p:nvPicPr>
          <p:cNvPr id="123" name="図 122">
            <a:extLst>
              <a:ext uri="{FF2B5EF4-FFF2-40B4-BE49-F238E27FC236}">
                <a16:creationId xmlns:a16="http://schemas.microsoft.com/office/drawing/2014/main" id="{8BD0B71A-A1F3-4783-A66E-3604A9B34B59}"/>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9730194" y="5134653"/>
            <a:ext cx="595313" cy="595313"/>
          </a:xfrm>
          <a:prstGeom prst="rect">
            <a:avLst/>
          </a:prstGeom>
        </p:spPr>
      </p:pic>
      <p:pic>
        <p:nvPicPr>
          <p:cNvPr id="124" name="図 123">
            <a:extLst>
              <a:ext uri="{FF2B5EF4-FFF2-40B4-BE49-F238E27FC236}">
                <a16:creationId xmlns:a16="http://schemas.microsoft.com/office/drawing/2014/main" id="{7EB00EFD-19F5-4377-B209-AEA68D8A3EE4}"/>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8791937" y="5134653"/>
            <a:ext cx="595313" cy="595313"/>
          </a:xfrm>
          <a:prstGeom prst="rect">
            <a:avLst/>
          </a:prstGeom>
        </p:spPr>
      </p:pic>
      <p:pic>
        <p:nvPicPr>
          <p:cNvPr id="125" name="図 124">
            <a:extLst>
              <a:ext uri="{FF2B5EF4-FFF2-40B4-BE49-F238E27FC236}">
                <a16:creationId xmlns:a16="http://schemas.microsoft.com/office/drawing/2014/main" id="{D8EBCF98-A7E3-4798-A26F-2F182F46C123}"/>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8761661" y="3913838"/>
            <a:ext cx="595313" cy="595313"/>
          </a:xfrm>
          <a:prstGeom prst="rect">
            <a:avLst/>
          </a:prstGeom>
        </p:spPr>
      </p:pic>
      <p:pic>
        <p:nvPicPr>
          <p:cNvPr id="126" name="図 125">
            <a:extLst>
              <a:ext uri="{FF2B5EF4-FFF2-40B4-BE49-F238E27FC236}">
                <a16:creationId xmlns:a16="http://schemas.microsoft.com/office/drawing/2014/main" id="{AEDFB51D-163F-43CE-B1A6-B4747D691AC0}"/>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8777505" y="2689352"/>
            <a:ext cx="595313" cy="595313"/>
          </a:xfrm>
          <a:prstGeom prst="rect">
            <a:avLst/>
          </a:prstGeom>
        </p:spPr>
      </p:pic>
      <p:pic>
        <p:nvPicPr>
          <p:cNvPr id="127" name="図 126">
            <a:extLst>
              <a:ext uri="{FF2B5EF4-FFF2-40B4-BE49-F238E27FC236}">
                <a16:creationId xmlns:a16="http://schemas.microsoft.com/office/drawing/2014/main" id="{909B4C01-6E76-4943-8983-F94ECB89EDA8}"/>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743479" y="2689352"/>
            <a:ext cx="595313" cy="595313"/>
          </a:xfrm>
          <a:prstGeom prst="rect">
            <a:avLst/>
          </a:prstGeom>
        </p:spPr>
      </p:pic>
      <p:pic>
        <p:nvPicPr>
          <p:cNvPr id="128" name="図 127">
            <a:extLst>
              <a:ext uri="{FF2B5EF4-FFF2-40B4-BE49-F238E27FC236}">
                <a16:creationId xmlns:a16="http://schemas.microsoft.com/office/drawing/2014/main" id="{3658C7D5-81C2-42CF-BCAC-FA17D927A20E}"/>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9718468" y="3913838"/>
            <a:ext cx="595313" cy="595313"/>
          </a:xfrm>
          <a:prstGeom prst="rect">
            <a:avLst/>
          </a:prstGeom>
        </p:spPr>
      </p:pic>
      <p:sp>
        <p:nvSpPr>
          <p:cNvPr id="129" name="テキスト ボックス 128">
            <a:extLst>
              <a:ext uri="{FF2B5EF4-FFF2-40B4-BE49-F238E27FC236}">
                <a16:creationId xmlns:a16="http://schemas.microsoft.com/office/drawing/2014/main" id="{688F8A31-4E6B-47EC-8713-E536EA4DB014}"/>
              </a:ext>
            </a:extLst>
          </p:cNvPr>
          <p:cNvSpPr txBox="1"/>
          <p:nvPr/>
        </p:nvSpPr>
        <p:spPr>
          <a:xfrm>
            <a:off x="8651994" y="2017102"/>
            <a:ext cx="1724093" cy="253916"/>
          </a:xfrm>
          <a:prstGeom prst="rect">
            <a:avLst/>
          </a:prstGeom>
          <a:noFill/>
        </p:spPr>
        <p:txBody>
          <a:bodyPr wrap="square" rtlCol="0">
            <a:spAutoFit/>
          </a:bodyPr>
          <a:lstStyle/>
          <a:p>
            <a:pPr algn="ctr"/>
            <a:r>
              <a:rPr lang="ja-JP" altLang="en-US" sz="1050" b="1" dirty="0"/>
              <a:t>監視</a:t>
            </a:r>
            <a:endParaRPr lang="ja-JP" altLang="ja-JP" b="1" dirty="0"/>
          </a:p>
        </p:txBody>
      </p:sp>
    </p:spTree>
    <p:extLst>
      <p:ext uri="{BB962C8B-B14F-4D97-AF65-F5344CB8AC3E}">
        <p14:creationId xmlns:p14="http://schemas.microsoft.com/office/powerpoint/2010/main" val="2721843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Service Icons</a:t>
            </a:r>
            <a:endParaRPr lang="en-US" altLang="ja-JP" dirty="0"/>
          </a:p>
        </p:txBody>
      </p:sp>
      <p:sp>
        <p:nvSpPr>
          <p:cNvPr id="3" name="スライド番号プレースホルダー 2"/>
          <p:cNvSpPr>
            <a:spLocks noGrp="1"/>
          </p:cNvSpPr>
          <p:nvPr>
            <p:ph type="sldNum" sz="quarter" idx="12"/>
          </p:nvPr>
        </p:nvSpPr>
        <p:spPr/>
        <p:txBody>
          <a:bodyPr/>
          <a:lstStyle/>
          <a:p>
            <a:fld id="{7257D9C0-B110-47DA-B98B-D8B9C94636C2}" type="slidenum">
              <a:rPr lang="ja-JP" altLang="en-US" smtClean="0"/>
              <a:pPr/>
              <a:t>8</a:t>
            </a:fld>
            <a:endParaRPr lang="ja-JP" altLang="en-US" dirty="0"/>
          </a:p>
        </p:txBody>
      </p:sp>
      <p:sp>
        <p:nvSpPr>
          <p:cNvPr id="51" name="テキスト ボックス 50"/>
          <p:cNvSpPr txBox="1"/>
          <p:nvPr/>
        </p:nvSpPr>
        <p:spPr>
          <a:xfrm>
            <a:off x="3661921" y="2077372"/>
            <a:ext cx="1165300" cy="253916"/>
          </a:xfrm>
          <a:prstGeom prst="rect">
            <a:avLst/>
          </a:prstGeom>
          <a:noFill/>
        </p:spPr>
        <p:txBody>
          <a:bodyPr wrap="square" rtlCol="0">
            <a:spAutoFit/>
          </a:bodyPr>
          <a:lstStyle/>
          <a:p>
            <a:pPr algn="ctr"/>
            <a:r>
              <a:rPr lang="ja-JP" altLang="ja-JP" sz="1050" b="1" dirty="0"/>
              <a:t>タイマー</a:t>
            </a:r>
          </a:p>
        </p:txBody>
      </p:sp>
      <p:sp>
        <p:nvSpPr>
          <p:cNvPr id="52" name="テキスト ボックス 51"/>
          <p:cNvSpPr txBox="1"/>
          <p:nvPr/>
        </p:nvSpPr>
        <p:spPr>
          <a:xfrm>
            <a:off x="3575650" y="3378486"/>
            <a:ext cx="1346178" cy="215444"/>
          </a:xfrm>
          <a:prstGeom prst="rect">
            <a:avLst/>
          </a:prstGeom>
          <a:noFill/>
        </p:spPr>
        <p:txBody>
          <a:bodyPr wrap="square" rtlCol="0">
            <a:spAutoFit/>
          </a:bodyPr>
          <a:lstStyle/>
          <a:p>
            <a:pPr algn="ctr"/>
            <a:r>
              <a:rPr lang="ja-JP" altLang="en-US" sz="800" dirty="0"/>
              <a:t>タイマー</a:t>
            </a:r>
            <a:endParaRPr lang="ja-JP" altLang="ja-JP" sz="800" dirty="0"/>
          </a:p>
        </p:txBody>
      </p:sp>
      <p:cxnSp>
        <p:nvCxnSpPr>
          <p:cNvPr id="55" name="直線コネクタ 54"/>
          <p:cNvCxnSpPr/>
          <p:nvPr/>
        </p:nvCxnSpPr>
        <p:spPr bwMode="auto">
          <a:xfrm>
            <a:off x="3359620" y="1196691"/>
            <a:ext cx="0" cy="4820681"/>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pic>
        <p:nvPicPr>
          <p:cNvPr id="59" name="図 5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3694" y="1152561"/>
            <a:ext cx="952500" cy="952500"/>
          </a:xfrm>
          <a:prstGeom prst="rect">
            <a:avLst/>
          </a:prstGeom>
        </p:spPr>
      </p:pic>
      <p:pic>
        <p:nvPicPr>
          <p:cNvPr id="101" name="図 10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29937" y="2708901"/>
            <a:ext cx="595313" cy="595313"/>
          </a:xfrm>
          <a:prstGeom prst="rect">
            <a:avLst/>
          </a:prstGeom>
        </p:spPr>
      </p:pic>
      <p:cxnSp>
        <p:nvCxnSpPr>
          <p:cNvPr id="102" name="直線コネクタ 101"/>
          <p:cNvCxnSpPr/>
          <p:nvPr/>
        </p:nvCxnSpPr>
        <p:spPr bwMode="auto">
          <a:xfrm>
            <a:off x="7320170" y="1196691"/>
            <a:ext cx="0" cy="4820681"/>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pic>
        <p:nvPicPr>
          <p:cNvPr id="7" name="図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12283" y="1152561"/>
            <a:ext cx="952500" cy="952500"/>
          </a:xfrm>
          <a:prstGeom prst="rect">
            <a:avLst/>
          </a:prstGeom>
        </p:spPr>
      </p:pic>
      <p:pic>
        <p:nvPicPr>
          <p:cNvPr id="8" name="図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26527" y="3904850"/>
            <a:ext cx="595313" cy="595313"/>
          </a:xfrm>
          <a:prstGeom prst="rect">
            <a:avLst/>
          </a:prstGeom>
        </p:spPr>
      </p:pic>
      <p:pic>
        <p:nvPicPr>
          <p:cNvPr id="9" name="図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1457" y="2708901"/>
            <a:ext cx="595313" cy="595313"/>
          </a:xfrm>
          <a:prstGeom prst="rect">
            <a:avLst/>
          </a:prstGeom>
        </p:spPr>
      </p:pic>
      <p:pic>
        <p:nvPicPr>
          <p:cNvPr id="10" name="図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26527" y="2708901"/>
            <a:ext cx="595313" cy="595313"/>
          </a:xfrm>
          <a:prstGeom prst="rect">
            <a:avLst/>
          </a:prstGeom>
        </p:spPr>
      </p:pic>
      <p:pic>
        <p:nvPicPr>
          <p:cNvPr id="11" name="図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391457" y="3904850"/>
            <a:ext cx="595313" cy="595313"/>
          </a:xfrm>
          <a:prstGeom prst="rect">
            <a:avLst/>
          </a:prstGeom>
        </p:spPr>
      </p:pic>
      <p:sp>
        <p:nvSpPr>
          <p:cNvPr id="103" name="テキスト ボックス 102"/>
          <p:cNvSpPr txBox="1"/>
          <p:nvPr/>
        </p:nvSpPr>
        <p:spPr>
          <a:xfrm>
            <a:off x="5342628" y="3378486"/>
            <a:ext cx="963108" cy="215444"/>
          </a:xfrm>
          <a:prstGeom prst="rect">
            <a:avLst/>
          </a:prstGeom>
          <a:noFill/>
        </p:spPr>
        <p:txBody>
          <a:bodyPr wrap="square" rtlCol="0">
            <a:spAutoFit/>
          </a:bodyPr>
          <a:lstStyle/>
          <a:p>
            <a:pPr algn="ctr"/>
            <a:r>
              <a:rPr lang="en-US" altLang="ja-JP" sz="800" dirty="0"/>
              <a:t>ESS</a:t>
            </a:r>
            <a:endParaRPr lang="ja-JP" altLang="ja-JP" sz="800" dirty="0"/>
          </a:p>
        </p:txBody>
      </p:sp>
      <p:sp>
        <p:nvSpPr>
          <p:cNvPr id="104" name="テキスト ボックス 103"/>
          <p:cNvSpPr txBox="1"/>
          <p:nvPr/>
        </p:nvSpPr>
        <p:spPr>
          <a:xfrm>
            <a:off x="5489612" y="2077372"/>
            <a:ext cx="1384558" cy="253916"/>
          </a:xfrm>
          <a:prstGeom prst="rect">
            <a:avLst/>
          </a:prstGeom>
          <a:noFill/>
        </p:spPr>
        <p:txBody>
          <a:bodyPr wrap="square" rtlCol="0">
            <a:spAutoFit/>
          </a:bodyPr>
          <a:lstStyle/>
          <a:p>
            <a:pPr algn="ctr"/>
            <a:r>
              <a:rPr lang="en-US" altLang="ja-JP" sz="1050" b="1" dirty="0"/>
              <a:t>ESS</a:t>
            </a:r>
            <a:endParaRPr lang="ja-JP" altLang="ja-JP" sz="1050" b="1" dirty="0"/>
          </a:p>
        </p:txBody>
      </p:sp>
      <p:sp>
        <p:nvSpPr>
          <p:cNvPr id="105" name="テキスト ボックス 104"/>
          <p:cNvSpPr txBox="1"/>
          <p:nvPr/>
        </p:nvSpPr>
        <p:spPr>
          <a:xfrm>
            <a:off x="6208896" y="3378486"/>
            <a:ext cx="963108" cy="215444"/>
          </a:xfrm>
          <a:prstGeom prst="rect">
            <a:avLst/>
          </a:prstGeom>
          <a:noFill/>
        </p:spPr>
        <p:txBody>
          <a:bodyPr wrap="square" rtlCol="0">
            <a:spAutoFit/>
          </a:bodyPr>
          <a:lstStyle/>
          <a:p>
            <a:pPr algn="ctr"/>
            <a:r>
              <a:rPr lang="ja-JP" altLang="ja-JP" sz="800" dirty="0"/>
              <a:t>モニタリング</a:t>
            </a:r>
          </a:p>
        </p:txBody>
      </p:sp>
      <p:sp>
        <p:nvSpPr>
          <p:cNvPr id="106" name="テキスト ボックス 105"/>
          <p:cNvSpPr txBox="1"/>
          <p:nvPr/>
        </p:nvSpPr>
        <p:spPr>
          <a:xfrm>
            <a:off x="5342628" y="4500162"/>
            <a:ext cx="963108" cy="215444"/>
          </a:xfrm>
          <a:prstGeom prst="rect">
            <a:avLst/>
          </a:prstGeom>
          <a:noFill/>
        </p:spPr>
        <p:txBody>
          <a:bodyPr wrap="square" rtlCol="0">
            <a:spAutoFit/>
          </a:bodyPr>
          <a:lstStyle/>
          <a:p>
            <a:pPr algn="ctr"/>
            <a:r>
              <a:rPr lang="en-US" altLang="ja-JP" sz="800" dirty="0" err="1"/>
              <a:t>配信ログ</a:t>
            </a:r>
            <a:endParaRPr lang="ja-JP" altLang="ja-JP" sz="800" dirty="0"/>
          </a:p>
        </p:txBody>
      </p:sp>
      <p:sp>
        <p:nvSpPr>
          <p:cNvPr id="107" name="テキスト ボックス 106"/>
          <p:cNvSpPr txBox="1"/>
          <p:nvPr/>
        </p:nvSpPr>
        <p:spPr>
          <a:xfrm>
            <a:off x="6207558" y="4500162"/>
            <a:ext cx="963108" cy="338554"/>
          </a:xfrm>
          <a:prstGeom prst="rect">
            <a:avLst/>
          </a:prstGeom>
          <a:noFill/>
        </p:spPr>
        <p:txBody>
          <a:bodyPr wrap="square" rtlCol="0">
            <a:spAutoFit/>
          </a:bodyPr>
          <a:lstStyle/>
          <a:p>
            <a:pPr algn="ctr"/>
            <a:r>
              <a:rPr lang="en-US" altLang="ja-JP" sz="800" dirty="0" err="1"/>
              <a:t>送信元メール</a:t>
            </a:r>
            <a:endParaRPr lang="en-US" altLang="ja-JP" sz="800" dirty="0"/>
          </a:p>
          <a:p>
            <a:pPr algn="ctr"/>
            <a:r>
              <a:rPr lang="en-US" altLang="ja-JP" sz="800" dirty="0" err="1"/>
              <a:t>アドレス</a:t>
            </a:r>
            <a:endParaRPr lang="ja-JP" altLang="ja-JP" sz="800" dirty="0"/>
          </a:p>
        </p:txBody>
      </p:sp>
      <p:pic>
        <p:nvPicPr>
          <p:cNvPr id="60" name="図 59">
            <a:extLst>
              <a:ext uri="{FF2B5EF4-FFF2-40B4-BE49-F238E27FC236}">
                <a16:creationId xmlns:a16="http://schemas.microsoft.com/office/drawing/2014/main" id="{31F98B93-873C-4496-BE08-84B35A04FD1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853605" y="1151061"/>
            <a:ext cx="954000" cy="954000"/>
          </a:xfrm>
          <a:prstGeom prst="rect">
            <a:avLst/>
          </a:prstGeom>
        </p:spPr>
      </p:pic>
      <p:sp>
        <p:nvSpPr>
          <p:cNvPr id="66" name="テキスト ボックス 65">
            <a:extLst>
              <a:ext uri="{FF2B5EF4-FFF2-40B4-BE49-F238E27FC236}">
                <a16:creationId xmlns:a16="http://schemas.microsoft.com/office/drawing/2014/main" id="{38D5790D-3519-42C6-B3A2-F7776813943A}"/>
              </a:ext>
            </a:extLst>
          </p:cNvPr>
          <p:cNvSpPr txBox="1"/>
          <p:nvPr/>
        </p:nvSpPr>
        <p:spPr>
          <a:xfrm>
            <a:off x="1723452" y="2077372"/>
            <a:ext cx="1193830" cy="253916"/>
          </a:xfrm>
          <a:prstGeom prst="rect">
            <a:avLst/>
          </a:prstGeom>
          <a:noFill/>
        </p:spPr>
        <p:txBody>
          <a:bodyPr wrap="square" rtlCol="0">
            <a:spAutoFit/>
          </a:bodyPr>
          <a:lstStyle>
            <a:defPPr>
              <a:defRPr lang="ja-JP"/>
            </a:defPPr>
            <a:lvl1pPr algn="ctr">
              <a:defRPr sz="1050"/>
            </a:lvl1pPr>
          </a:lstStyle>
          <a:p>
            <a:r>
              <a:rPr lang="en-US" altLang="ja-JP" b="1" dirty="0"/>
              <a:t>SSL</a:t>
            </a:r>
            <a:r>
              <a:rPr lang="ja-JP" altLang="en-US" b="1" dirty="0"/>
              <a:t>証明書</a:t>
            </a:r>
            <a:endParaRPr lang="en-US" altLang="ja-JP" b="1" dirty="0"/>
          </a:p>
        </p:txBody>
      </p:sp>
      <p:sp>
        <p:nvSpPr>
          <p:cNvPr id="70" name="テキスト ボックス 69">
            <a:extLst>
              <a:ext uri="{FF2B5EF4-FFF2-40B4-BE49-F238E27FC236}">
                <a16:creationId xmlns:a16="http://schemas.microsoft.com/office/drawing/2014/main" id="{5C66EAF2-179F-414D-B2F0-9417CF3E6C38}"/>
              </a:ext>
            </a:extLst>
          </p:cNvPr>
          <p:cNvSpPr txBox="1"/>
          <p:nvPr/>
        </p:nvSpPr>
        <p:spPr>
          <a:xfrm>
            <a:off x="1713280" y="4574435"/>
            <a:ext cx="1341749" cy="215444"/>
          </a:xfrm>
          <a:prstGeom prst="rect">
            <a:avLst/>
          </a:prstGeom>
          <a:noFill/>
        </p:spPr>
        <p:txBody>
          <a:bodyPr wrap="square" rtlCol="0">
            <a:spAutoFit/>
          </a:bodyPr>
          <a:lstStyle/>
          <a:p>
            <a:pPr algn="ctr"/>
            <a:r>
              <a:rPr lang="ja-JP" altLang="en-US" sz="800" dirty="0"/>
              <a:t>サーバー証明書</a:t>
            </a:r>
            <a:endParaRPr lang="en-US" altLang="ja-JP" sz="800" dirty="0"/>
          </a:p>
        </p:txBody>
      </p:sp>
      <p:sp>
        <p:nvSpPr>
          <p:cNvPr id="72" name="テキスト ボックス 71">
            <a:extLst>
              <a:ext uri="{FF2B5EF4-FFF2-40B4-BE49-F238E27FC236}">
                <a16:creationId xmlns:a16="http://schemas.microsoft.com/office/drawing/2014/main" id="{BF3C05F0-1244-4945-8A21-C9432A5DC9D7}"/>
              </a:ext>
            </a:extLst>
          </p:cNvPr>
          <p:cNvSpPr txBox="1"/>
          <p:nvPr/>
        </p:nvSpPr>
        <p:spPr>
          <a:xfrm>
            <a:off x="1916505" y="5696111"/>
            <a:ext cx="886899" cy="215444"/>
          </a:xfrm>
          <a:prstGeom prst="rect">
            <a:avLst/>
          </a:prstGeom>
          <a:noFill/>
        </p:spPr>
        <p:txBody>
          <a:bodyPr wrap="square" rtlCol="0">
            <a:spAutoFit/>
          </a:bodyPr>
          <a:lstStyle/>
          <a:p>
            <a:pPr algn="ctr"/>
            <a:r>
              <a:rPr lang="en-US" altLang="ja-JP" sz="800" dirty="0"/>
              <a:t>CA</a:t>
            </a:r>
            <a:r>
              <a:rPr lang="ja-JP" altLang="en-US" sz="800" dirty="0"/>
              <a:t>証明書</a:t>
            </a:r>
            <a:endParaRPr lang="en-US" altLang="ja-JP" sz="800" dirty="0"/>
          </a:p>
        </p:txBody>
      </p:sp>
      <p:pic>
        <p:nvPicPr>
          <p:cNvPr id="75" name="図 74">
            <a:extLst>
              <a:ext uri="{FF2B5EF4-FFF2-40B4-BE49-F238E27FC236}">
                <a16:creationId xmlns:a16="http://schemas.microsoft.com/office/drawing/2014/main" id="{9FF8266C-AE1F-40B4-883C-6716795F66DF}"/>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996855" y="5100798"/>
            <a:ext cx="667503" cy="594000"/>
          </a:xfrm>
          <a:prstGeom prst="rect">
            <a:avLst/>
          </a:prstGeom>
        </p:spPr>
      </p:pic>
      <p:sp>
        <p:nvSpPr>
          <p:cNvPr id="77" name="テキスト ボックス 76">
            <a:extLst>
              <a:ext uri="{FF2B5EF4-FFF2-40B4-BE49-F238E27FC236}">
                <a16:creationId xmlns:a16="http://schemas.microsoft.com/office/drawing/2014/main" id="{E63424FD-CBCE-429B-980E-E6E4DF4EE440}"/>
              </a:ext>
            </a:extLst>
          </p:cNvPr>
          <p:cNvSpPr txBox="1"/>
          <p:nvPr/>
        </p:nvSpPr>
        <p:spPr>
          <a:xfrm>
            <a:off x="7638251" y="3378486"/>
            <a:ext cx="963108" cy="215444"/>
          </a:xfrm>
          <a:prstGeom prst="rect">
            <a:avLst/>
          </a:prstGeom>
          <a:noFill/>
        </p:spPr>
        <p:txBody>
          <a:bodyPr wrap="square" rtlCol="0">
            <a:spAutoFit/>
          </a:bodyPr>
          <a:lstStyle/>
          <a:p>
            <a:pPr algn="ctr"/>
            <a:r>
              <a:rPr lang="ja-JP" altLang="en-US" sz="800" dirty="0"/>
              <a:t>スクリプト</a:t>
            </a:r>
            <a:endParaRPr lang="ja-JP" altLang="ja-JP" sz="800" dirty="0"/>
          </a:p>
        </p:txBody>
      </p:sp>
      <p:pic>
        <p:nvPicPr>
          <p:cNvPr id="78" name="図 77">
            <a:extLst>
              <a:ext uri="{FF2B5EF4-FFF2-40B4-BE49-F238E27FC236}">
                <a16:creationId xmlns:a16="http://schemas.microsoft.com/office/drawing/2014/main" id="{2B262FAB-CA7C-4645-BB9F-40B256902C3F}"/>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643555" y="1152561"/>
            <a:ext cx="952500" cy="952500"/>
          </a:xfrm>
          <a:prstGeom prst="rect">
            <a:avLst/>
          </a:prstGeom>
        </p:spPr>
      </p:pic>
      <p:sp>
        <p:nvSpPr>
          <p:cNvPr id="79" name="テキスト ボックス 78">
            <a:extLst>
              <a:ext uri="{FF2B5EF4-FFF2-40B4-BE49-F238E27FC236}">
                <a16:creationId xmlns:a16="http://schemas.microsoft.com/office/drawing/2014/main" id="{214377AB-0B70-4C06-9C10-03E7C52B4E06}"/>
              </a:ext>
            </a:extLst>
          </p:cNvPr>
          <p:cNvSpPr txBox="1"/>
          <p:nvPr/>
        </p:nvSpPr>
        <p:spPr>
          <a:xfrm>
            <a:off x="7427526" y="2077372"/>
            <a:ext cx="1384558" cy="253916"/>
          </a:xfrm>
          <a:prstGeom prst="rect">
            <a:avLst/>
          </a:prstGeom>
          <a:noFill/>
        </p:spPr>
        <p:txBody>
          <a:bodyPr wrap="square" rtlCol="0">
            <a:spAutoFit/>
          </a:bodyPr>
          <a:lstStyle/>
          <a:p>
            <a:pPr algn="ctr"/>
            <a:r>
              <a:rPr lang="ja-JP" altLang="en-US" sz="1050" b="1" dirty="0"/>
              <a:t>スクリプト</a:t>
            </a:r>
            <a:endParaRPr lang="ja-JP" altLang="ja-JP" sz="1050" b="1" dirty="0"/>
          </a:p>
        </p:txBody>
      </p:sp>
      <p:pic>
        <p:nvPicPr>
          <p:cNvPr id="80" name="図 79">
            <a:extLst>
              <a:ext uri="{FF2B5EF4-FFF2-40B4-BE49-F238E27FC236}">
                <a16:creationId xmlns:a16="http://schemas.microsoft.com/office/drawing/2014/main" id="{FD70FE37-785E-4857-92C4-DCE5847129BB}"/>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822150" y="2708901"/>
            <a:ext cx="595313" cy="595313"/>
          </a:xfrm>
          <a:prstGeom prst="rect">
            <a:avLst/>
          </a:prstGeom>
        </p:spPr>
      </p:pic>
      <p:sp>
        <p:nvSpPr>
          <p:cNvPr id="81" name="テキスト ボックス 80">
            <a:extLst>
              <a:ext uri="{FF2B5EF4-FFF2-40B4-BE49-F238E27FC236}">
                <a16:creationId xmlns:a16="http://schemas.microsoft.com/office/drawing/2014/main" id="{2D35FB6E-8C7D-4172-A472-03FC5432B37C}"/>
              </a:ext>
            </a:extLst>
          </p:cNvPr>
          <p:cNvSpPr txBox="1"/>
          <p:nvPr/>
        </p:nvSpPr>
        <p:spPr>
          <a:xfrm>
            <a:off x="8969458" y="2077372"/>
            <a:ext cx="1724093" cy="415498"/>
          </a:xfrm>
          <a:prstGeom prst="rect">
            <a:avLst/>
          </a:prstGeom>
          <a:noFill/>
        </p:spPr>
        <p:txBody>
          <a:bodyPr wrap="square" rtlCol="0">
            <a:spAutoFit/>
          </a:bodyPr>
          <a:lstStyle/>
          <a:p>
            <a:pPr algn="ctr"/>
            <a:r>
              <a:rPr lang="ja-JP" altLang="en-US" sz="1050" b="1" dirty="0"/>
              <a:t>デスクトップサービス（専有型）</a:t>
            </a:r>
          </a:p>
        </p:txBody>
      </p:sp>
      <p:sp>
        <p:nvSpPr>
          <p:cNvPr id="82" name="テキスト ボックス 81">
            <a:extLst>
              <a:ext uri="{FF2B5EF4-FFF2-40B4-BE49-F238E27FC236}">
                <a16:creationId xmlns:a16="http://schemas.microsoft.com/office/drawing/2014/main" id="{0E72E741-6E4D-416D-8326-449D717C9A7B}"/>
              </a:ext>
            </a:extLst>
          </p:cNvPr>
          <p:cNvSpPr txBox="1"/>
          <p:nvPr/>
        </p:nvSpPr>
        <p:spPr>
          <a:xfrm>
            <a:off x="9161392" y="3378486"/>
            <a:ext cx="1346178" cy="338554"/>
          </a:xfrm>
          <a:prstGeom prst="rect">
            <a:avLst/>
          </a:prstGeom>
          <a:noFill/>
        </p:spPr>
        <p:txBody>
          <a:bodyPr wrap="square" rtlCol="0">
            <a:spAutoFit/>
          </a:bodyPr>
          <a:lstStyle/>
          <a:p>
            <a:pPr algn="ctr"/>
            <a:r>
              <a:rPr lang="ja-JP" altLang="en-US" sz="800" dirty="0"/>
              <a:t>デスクトップサービス（専有型）</a:t>
            </a:r>
          </a:p>
        </p:txBody>
      </p:sp>
      <p:pic>
        <p:nvPicPr>
          <p:cNvPr id="83" name="図 82">
            <a:extLst>
              <a:ext uri="{FF2B5EF4-FFF2-40B4-BE49-F238E27FC236}">
                <a16:creationId xmlns:a16="http://schemas.microsoft.com/office/drawing/2014/main" id="{B3453A68-8920-442D-9E4A-B5F2EAEE1E11}"/>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334555" y="1151061"/>
            <a:ext cx="954000" cy="954000"/>
          </a:xfrm>
          <a:prstGeom prst="rect">
            <a:avLst/>
          </a:prstGeom>
        </p:spPr>
      </p:pic>
      <p:pic>
        <p:nvPicPr>
          <p:cNvPr id="84" name="図 83">
            <a:extLst>
              <a:ext uri="{FF2B5EF4-FFF2-40B4-BE49-F238E27FC236}">
                <a16:creationId xmlns:a16="http://schemas.microsoft.com/office/drawing/2014/main" id="{0CABD837-4BDC-4370-98F6-1B1C5565E750}"/>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9514555" y="2708900"/>
            <a:ext cx="594000" cy="594000"/>
          </a:xfrm>
          <a:prstGeom prst="rect">
            <a:avLst/>
          </a:prstGeom>
        </p:spPr>
      </p:pic>
      <p:pic>
        <p:nvPicPr>
          <p:cNvPr id="85" name="図 84">
            <a:extLst>
              <a:ext uri="{FF2B5EF4-FFF2-40B4-BE49-F238E27FC236}">
                <a16:creationId xmlns:a16="http://schemas.microsoft.com/office/drawing/2014/main" id="{3CD0C4DF-9C34-4D6B-90CE-3DB6FBF9BB32}"/>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526527" y="5095476"/>
            <a:ext cx="595313" cy="595313"/>
          </a:xfrm>
          <a:prstGeom prst="rect">
            <a:avLst/>
          </a:prstGeom>
        </p:spPr>
      </p:pic>
      <p:sp>
        <p:nvSpPr>
          <p:cNvPr id="86" name="テキスト ボックス 85">
            <a:extLst>
              <a:ext uri="{FF2B5EF4-FFF2-40B4-BE49-F238E27FC236}">
                <a16:creationId xmlns:a16="http://schemas.microsoft.com/office/drawing/2014/main" id="{70A69E7B-3378-4780-8D51-DE09BF711FFE}"/>
              </a:ext>
            </a:extLst>
          </p:cNvPr>
          <p:cNvSpPr txBox="1"/>
          <p:nvPr/>
        </p:nvSpPr>
        <p:spPr>
          <a:xfrm>
            <a:off x="5342628" y="5690788"/>
            <a:ext cx="963108" cy="338554"/>
          </a:xfrm>
          <a:prstGeom prst="rect">
            <a:avLst/>
          </a:prstGeom>
          <a:noFill/>
        </p:spPr>
        <p:txBody>
          <a:bodyPr wrap="square" rtlCol="0">
            <a:spAutoFit/>
          </a:bodyPr>
          <a:lstStyle/>
          <a:p>
            <a:pPr algn="ctr"/>
            <a:r>
              <a:rPr lang="en-US" altLang="ja-JP" sz="800" dirty="0"/>
              <a:t> </a:t>
            </a:r>
            <a:r>
              <a:rPr lang="en-US" altLang="ja-JP" sz="800" dirty="0" err="1"/>
              <a:t>送信元</a:t>
            </a:r>
            <a:endParaRPr lang="en-US" altLang="ja-JP" sz="800" dirty="0"/>
          </a:p>
          <a:p>
            <a:pPr algn="ctr"/>
            <a:r>
              <a:rPr lang="en-US" altLang="ja-JP" sz="800" dirty="0" err="1"/>
              <a:t>ドメイン</a:t>
            </a:r>
            <a:endParaRPr lang="ja-JP" altLang="ja-JP" sz="800" dirty="0"/>
          </a:p>
        </p:txBody>
      </p:sp>
      <p:cxnSp>
        <p:nvCxnSpPr>
          <p:cNvPr id="88" name="直線コネクタ 87">
            <a:extLst>
              <a:ext uri="{FF2B5EF4-FFF2-40B4-BE49-F238E27FC236}">
                <a16:creationId xmlns:a16="http://schemas.microsoft.com/office/drawing/2014/main" id="{2CB840C6-7200-4533-BBE3-1837FBE5C2E5}"/>
              </a:ext>
            </a:extLst>
          </p:cNvPr>
          <p:cNvCxnSpPr/>
          <p:nvPr/>
        </p:nvCxnSpPr>
        <p:spPr bwMode="auto">
          <a:xfrm>
            <a:off x="8934086" y="1196691"/>
            <a:ext cx="0" cy="4820681"/>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89" name="直線コネクタ 88">
            <a:extLst>
              <a:ext uri="{FF2B5EF4-FFF2-40B4-BE49-F238E27FC236}">
                <a16:creationId xmlns:a16="http://schemas.microsoft.com/office/drawing/2014/main" id="{23063ED6-2E86-4102-BD8A-6AF651A1BCB2}"/>
              </a:ext>
            </a:extLst>
          </p:cNvPr>
          <p:cNvCxnSpPr/>
          <p:nvPr/>
        </p:nvCxnSpPr>
        <p:spPr bwMode="auto">
          <a:xfrm>
            <a:off x="5159870" y="1196691"/>
            <a:ext cx="0" cy="4820681"/>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90" name="テキスト ボックス 89">
            <a:extLst>
              <a:ext uri="{FF2B5EF4-FFF2-40B4-BE49-F238E27FC236}">
                <a16:creationId xmlns:a16="http://schemas.microsoft.com/office/drawing/2014/main" id="{BB3215FC-9646-4C9C-B0C8-4100CFF0DC90}"/>
              </a:ext>
            </a:extLst>
          </p:cNvPr>
          <p:cNvSpPr txBox="1"/>
          <p:nvPr/>
        </p:nvSpPr>
        <p:spPr>
          <a:xfrm>
            <a:off x="1713280" y="3381804"/>
            <a:ext cx="1341749" cy="215444"/>
          </a:xfrm>
          <a:prstGeom prst="rect">
            <a:avLst/>
          </a:prstGeom>
          <a:noFill/>
        </p:spPr>
        <p:txBody>
          <a:bodyPr wrap="square" rtlCol="0">
            <a:spAutoFit/>
          </a:bodyPr>
          <a:lstStyle/>
          <a:p>
            <a:pPr algn="ctr"/>
            <a:r>
              <a:rPr lang="en-US" altLang="ja-JP" sz="800" dirty="0"/>
              <a:t>SSL</a:t>
            </a:r>
            <a:r>
              <a:rPr lang="ja-JP" altLang="en-US" sz="800" dirty="0"/>
              <a:t>証明書</a:t>
            </a:r>
            <a:endParaRPr lang="en-US" altLang="ja-JP" sz="800" dirty="0"/>
          </a:p>
        </p:txBody>
      </p:sp>
      <p:pic>
        <p:nvPicPr>
          <p:cNvPr id="93" name="図 92">
            <a:extLst>
              <a:ext uri="{FF2B5EF4-FFF2-40B4-BE49-F238E27FC236}">
                <a16:creationId xmlns:a16="http://schemas.microsoft.com/office/drawing/2014/main" id="{FB0AE7F2-7E92-4034-A360-8A66691D0BF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979605" y="2654900"/>
            <a:ext cx="702000" cy="702000"/>
          </a:xfrm>
          <a:prstGeom prst="rect">
            <a:avLst/>
          </a:prstGeom>
        </p:spPr>
      </p:pic>
      <p:pic>
        <p:nvPicPr>
          <p:cNvPr id="42" name="図 41">
            <a:extLst>
              <a:ext uri="{FF2B5EF4-FFF2-40B4-BE49-F238E27FC236}">
                <a16:creationId xmlns:a16="http://schemas.microsoft.com/office/drawing/2014/main" id="{77A1B6E2-C62B-44F2-A035-CADF01ADD8AB}"/>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022963" y="3906162"/>
            <a:ext cx="594000" cy="594000"/>
          </a:xfrm>
          <a:prstGeom prst="rect">
            <a:avLst/>
          </a:prstGeom>
        </p:spPr>
      </p:pic>
    </p:spTree>
    <p:extLst>
      <p:ext uri="{BB962C8B-B14F-4D97-AF65-F5344CB8AC3E}">
        <p14:creationId xmlns:p14="http://schemas.microsoft.com/office/powerpoint/2010/main" val="22832109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500" y="345791"/>
            <a:ext cx="9633238" cy="593927"/>
          </a:xfrm>
        </p:spPr>
        <p:txBody>
          <a:bodyPr/>
          <a:lstStyle/>
          <a:p>
            <a:r>
              <a:rPr lang="en-US" altLang="ja-JP"/>
              <a:t>Service Icons</a:t>
            </a:r>
            <a:endParaRPr lang="en-US" altLang="ja-JP" dirty="0"/>
          </a:p>
        </p:txBody>
      </p:sp>
      <p:sp>
        <p:nvSpPr>
          <p:cNvPr id="3" name="スライド番号プレースホルダー 2"/>
          <p:cNvSpPr>
            <a:spLocks noGrp="1"/>
          </p:cNvSpPr>
          <p:nvPr>
            <p:ph type="sldNum" sz="quarter" idx="12"/>
          </p:nvPr>
        </p:nvSpPr>
        <p:spPr/>
        <p:txBody>
          <a:bodyPr/>
          <a:lstStyle/>
          <a:p>
            <a:fld id="{7257D9C0-B110-47DA-B98B-D8B9C94636C2}" type="slidenum">
              <a:rPr lang="ja-JP" altLang="en-US" smtClean="0"/>
              <a:pPr/>
              <a:t>9</a:t>
            </a:fld>
            <a:endParaRPr lang="ja-JP" altLang="en-US" dirty="0"/>
          </a:p>
        </p:txBody>
      </p:sp>
      <p:grpSp>
        <p:nvGrpSpPr>
          <p:cNvPr id="4" name="グループ化 3">
            <a:extLst>
              <a:ext uri="{FF2B5EF4-FFF2-40B4-BE49-F238E27FC236}">
                <a16:creationId xmlns:a16="http://schemas.microsoft.com/office/drawing/2014/main" id="{8CCBC6AA-38F5-43A0-9A9C-9F6A1856651A}"/>
              </a:ext>
            </a:extLst>
          </p:cNvPr>
          <p:cNvGrpSpPr/>
          <p:nvPr/>
        </p:nvGrpSpPr>
        <p:grpSpPr>
          <a:xfrm>
            <a:off x="4177822" y="1151061"/>
            <a:ext cx="3836357" cy="4866311"/>
            <a:chOff x="4179766" y="1151061"/>
            <a:chExt cx="3836357" cy="4866311"/>
          </a:xfrm>
        </p:grpSpPr>
        <p:sp>
          <p:nvSpPr>
            <p:cNvPr id="35" name="テキスト ボックス 34">
              <a:extLst>
                <a:ext uri="{FF2B5EF4-FFF2-40B4-BE49-F238E27FC236}">
                  <a16:creationId xmlns:a16="http://schemas.microsoft.com/office/drawing/2014/main" id="{77F6E939-F594-4246-8B3D-DD78210EBD6F}"/>
                </a:ext>
              </a:extLst>
            </p:cNvPr>
            <p:cNvSpPr txBox="1"/>
            <p:nvPr/>
          </p:nvSpPr>
          <p:spPr>
            <a:xfrm>
              <a:off x="4179766" y="2066530"/>
              <a:ext cx="1724093" cy="253916"/>
            </a:xfrm>
            <a:prstGeom prst="rect">
              <a:avLst/>
            </a:prstGeom>
            <a:noFill/>
          </p:spPr>
          <p:txBody>
            <a:bodyPr wrap="square" rtlCol="0">
              <a:spAutoFit/>
            </a:bodyPr>
            <a:lstStyle/>
            <a:p>
              <a:pPr algn="ctr"/>
              <a:r>
                <a:rPr lang="en-US" altLang="ja-JP" sz="1050" b="1" dirty="0" err="1"/>
                <a:t>Hatoba</a:t>
              </a:r>
              <a:r>
                <a:rPr lang="ja-JP" altLang="ja-JP" sz="1050" b="1" dirty="0"/>
                <a:t> </a:t>
              </a:r>
            </a:p>
          </p:txBody>
        </p:sp>
        <p:sp>
          <p:nvSpPr>
            <p:cNvPr id="36" name="テキスト ボックス 35">
              <a:extLst>
                <a:ext uri="{FF2B5EF4-FFF2-40B4-BE49-F238E27FC236}">
                  <a16:creationId xmlns:a16="http://schemas.microsoft.com/office/drawing/2014/main" id="{2F42FA64-F4DF-4848-817F-017068CAC1CA}"/>
                </a:ext>
              </a:extLst>
            </p:cNvPr>
            <p:cNvSpPr txBox="1"/>
            <p:nvPr/>
          </p:nvSpPr>
          <p:spPr>
            <a:xfrm>
              <a:off x="4654402" y="3389942"/>
              <a:ext cx="792526" cy="215444"/>
            </a:xfrm>
            <a:prstGeom prst="rect">
              <a:avLst/>
            </a:prstGeom>
            <a:noFill/>
          </p:spPr>
          <p:txBody>
            <a:bodyPr wrap="square" rtlCol="0">
              <a:spAutoFit/>
            </a:bodyPr>
            <a:lstStyle/>
            <a:p>
              <a:pPr algn="ctr"/>
              <a:r>
                <a:rPr lang="en-US" altLang="ja-JP" sz="800" dirty="0" err="1"/>
                <a:t>Hatoba</a:t>
              </a:r>
              <a:endParaRPr lang="en-US" altLang="ja-JP" sz="800" dirty="0"/>
            </a:p>
          </p:txBody>
        </p:sp>
        <p:cxnSp>
          <p:nvCxnSpPr>
            <p:cNvPr id="39" name="直線コネクタ 38">
              <a:extLst>
                <a:ext uri="{FF2B5EF4-FFF2-40B4-BE49-F238E27FC236}">
                  <a16:creationId xmlns:a16="http://schemas.microsoft.com/office/drawing/2014/main" id="{816505C2-4486-45E2-83EA-405BBB0A5E3E}"/>
                </a:ext>
              </a:extLst>
            </p:cNvPr>
            <p:cNvCxnSpPr/>
            <p:nvPr/>
          </p:nvCxnSpPr>
          <p:spPr bwMode="auto">
            <a:xfrm>
              <a:off x="6079084" y="1196691"/>
              <a:ext cx="0" cy="4820681"/>
            </a:xfrm>
            <a:prstGeom prst="line">
              <a:avLst/>
            </a:prstGeom>
            <a:solidFill>
              <a:schemeClr val="bg1"/>
            </a:solidFill>
            <a:ln w="15875" cap="flat" cmpd="sng" algn="ctr">
              <a:solidFill>
                <a:schemeClr val="bg1">
                  <a:lumMod val="85000"/>
                </a:schemeClr>
              </a:solidFill>
              <a:prstDash val="sysDot"/>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pic>
          <p:nvPicPr>
            <p:cNvPr id="56" name="図 55">
              <a:extLst>
                <a:ext uri="{FF2B5EF4-FFF2-40B4-BE49-F238E27FC236}">
                  <a16:creationId xmlns:a16="http://schemas.microsoft.com/office/drawing/2014/main" id="{75663FAC-94EA-4FF1-AA21-ABAADA9729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64811" y="1151061"/>
              <a:ext cx="954000" cy="954000"/>
            </a:xfrm>
            <a:prstGeom prst="rect">
              <a:avLst/>
            </a:prstGeom>
          </p:spPr>
        </p:pic>
        <p:pic>
          <p:nvPicPr>
            <p:cNvPr id="7" name="図 6">
              <a:extLst>
                <a:ext uri="{FF2B5EF4-FFF2-40B4-BE49-F238E27FC236}">
                  <a16:creationId xmlns:a16="http://schemas.microsoft.com/office/drawing/2014/main" id="{1792659D-06E6-4D4D-A8EF-620F55F538A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88777" y="1151061"/>
              <a:ext cx="954000" cy="954000"/>
            </a:xfrm>
            <a:prstGeom prst="rect">
              <a:avLst/>
            </a:prstGeom>
          </p:spPr>
        </p:pic>
        <p:sp>
          <p:nvSpPr>
            <p:cNvPr id="70" name="テキスト ボックス 69">
              <a:extLst>
                <a:ext uri="{FF2B5EF4-FFF2-40B4-BE49-F238E27FC236}">
                  <a16:creationId xmlns:a16="http://schemas.microsoft.com/office/drawing/2014/main" id="{091AFC25-07E0-40E0-8116-5E5293F47089}"/>
                </a:ext>
              </a:extLst>
            </p:cNvPr>
            <p:cNvSpPr txBox="1"/>
            <p:nvPr/>
          </p:nvSpPr>
          <p:spPr>
            <a:xfrm>
              <a:off x="6292030" y="2066530"/>
              <a:ext cx="1724093" cy="415498"/>
            </a:xfrm>
            <a:prstGeom prst="rect">
              <a:avLst/>
            </a:prstGeom>
            <a:noFill/>
          </p:spPr>
          <p:txBody>
            <a:bodyPr wrap="square" rtlCol="0">
              <a:spAutoFit/>
            </a:bodyPr>
            <a:lstStyle/>
            <a:p>
              <a:pPr algn="ctr"/>
              <a:r>
                <a:rPr lang="ja-JP" altLang="en-US" sz="1050" b="1" dirty="0"/>
                <a:t>プライベート</a:t>
              </a:r>
              <a:endParaRPr lang="en-US" altLang="ja-JP" sz="1050" b="1" dirty="0"/>
            </a:p>
            <a:p>
              <a:pPr algn="ctr"/>
              <a:r>
                <a:rPr lang="ja-JP" altLang="en-US" sz="1050" b="1" dirty="0"/>
                <a:t>リージョン</a:t>
              </a:r>
              <a:endParaRPr lang="ja-JP" altLang="ja-JP" sz="1050" b="1" dirty="0"/>
            </a:p>
          </p:txBody>
        </p:sp>
        <p:sp>
          <p:nvSpPr>
            <p:cNvPr id="71" name="テキスト ボックス 70">
              <a:extLst>
                <a:ext uri="{FF2B5EF4-FFF2-40B4-BE49-F238E27FC236}">
                  <a16:creationId xmlns:a16="http://schemas.microsoft.com/office/drawing/2014/main" id="{8944A8FE-54AA-4759-B8F0-F5288A32D04F}"/>
                </a:ext>
              </a:extLst>
            </p:cNvPr>
            <p:cNvSpPr txBox="1"/>
            <p:nvPr/>
          </p:nvSpPr>
          <p:spPr>
            <a:xfrm>
              <a:off x="6757813" y="3389942"/>
              <a:ext cx="792526" cy="338554"/>
            </a:xfrm>
            <a:prstGeom prst="rect">
              <a:avLst/>
            </a:prstGeom>
            <a:noFill/>
          </p:spPr>
          <p:txBody>
            <a:bodyPr wrap="square" rtlCol="0">
              <a:spAutoFit/>
            </a:bodyPr>
            <a:lstStyle/>
            <a:p>
              <a:pPr algn="ctr"/>
              <a:r>
                <a:rPr lang="ja-JP" altLang="en-US" sz="800" dirty="0"/>
                <a:t>プライベートリージョン</a:t>
              </a:r>
              <a:endParaRPr lang="en-US" altLang="ja-JP" sz="800" dirty="0"/>
            </a:p>
          </p:txBody>
        </p:sp>
        <p:pic>
          <p:nvPicPr>
            <p:cNvPr id="72" name="図 71">
              <a:extLst>
                <a:ext uri="{FF2B5EF4-FFF2-40B4-BE49-F238E27FC236}">
                  <a16:creationId xmlns:a16="http://schemas.microsoft.com/office/drawing/2014/main" id="{8ECA9565-495A-4A55-8FCC-E62CC9A63B9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85777" y="3928036"/>
              <a:ext cx="336600" cy="594000"/>
            </a:xfrm>
            <a:prstGeom prst="rect">
              <a:avLst/>
            </a:prstGeom>
          </p:spPr>
        </p:pic>
        <p:sp>
          <p:nvSpPr>
            <p:cNvPr id="73" name="テキスト ボックス 72">
              <a:extLst>
                <a:ext uri="{FF2B5EF4-FFF2-40B4-BE49-F238E27FC236}">
                  <a16:creationId xmlns:a16="http://schemas.microsoft.com/office/drawing/2014/main" id="{9D3729B6-D7AF-4A27-B862-4BF042CB18E0}"/>
                </a:ext>
              </a:extLst>
            </p:cNvPr>
            <p:cNvSpPr txBox="1"/>
            <p:nvPr/>
          </p:nvSpPr>
          <p:spPr>
            <a:xfrm>
              <a:off x="6757813" y="4608789"/>
              <a:ext cx="792526" cy="338554"/>
            </a:xfrm>
            <a:prstGeom prst="rect">
              <a:avLst/>
            </a:prstGeom>
            <a:noFill/>
          </p:spPr>
          <p:txBody>
            <a:bodyPr wrap="square" rtlCol="0">
              <a:spAutoFit/>
            </a:bodyPr>
            <a:lstStyle/>
            <a:p>
              <a:pPr algn="ctr"/>
              <a:r>
                <a:rPr lang="ja-JP" altLang="en-US" sz="800" dirty="0"/>
                <a:t>プライベートリージョン</a:t>
              </a:r>
              <a:endParaRPr lang="en-US" altLang="ja-JP" sz="800" dirty="0"/>
            </a:p>
          </p:txBody>
        </p:sp>
        <p:pic>
          <p:nvPicPr>
            <p:cNvPr id="78" name="図 77">
              <a:extLst>
                <a:ext uri="{FF2B5EF4-FFF2-40B4-BE49-F238E27FC236}">
                  <a16:creationId xmlns:a16="http://schemas.microsoft.com/office/drawing/2014/main" id="{042F60C6-52F2-44B3-9F20-3454FD3A9C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7076" y="2768724"/>
              <a:ext cx="594000" cy="594000"/>
            </a:xfrm>
            <a:prstGeom prst="rect">
              <a:avLst/>
            </a:prstGeom>
          </p:spPr>
        </p:pic>
        <p:sp>
          <p:nvSpPr>
            <p:cNvPr id="92" name="テキスト ボックス 91">
              <a:extLst>
                <a:ext uri="{FF2B5EF4-FFF2-40B4-BE49-F238E27FC236}">
                  <a16:creationId xmlns:a16="http://schemas.microsoft.com/office/drawing/2014/main" id="{9AD705A4-C372-4B59-B912-0977A5058E7E}"/>
                </a:ext>
              </a:extLst>
            </p:cNvPr>
            <p:cNvSpPr txBox="1"/>
            <p:nvPr/>
          </p:nvSpPr>
          <p:spPr>
            <a:xfrm>
              <a:off x="4654086" y="5753001"/>
              <a:ext cx="792526" cy="215444"/>
            </a:xfrm>
            <a:prstGeom prst="rect">
              <a:avLst/>
            </a:prstGeom>
            <a:noFill/>
          </p:spPr>
          <p:txBody>
            <a:bodyPr wrap="square" rtlCol="0">
              <a:spAutoFit/>
            </a:bodyPr>
            <a:lstStyle/>
            <a:p>
              <a:pPr algn="ctr"/>
              <a:r>
                <a:rPr lang="ja-JP" altLang="en-US" sz="800" dirty="0"/>
                <a:t>ノードプール</a:t>
              </a:r>
              <a:endParaRPr lang="ja-JP" altLang="ja-JP" sz="800" dirty="0"/>
            </a:p>
          </p:txBody>
        </p:sp>
        <p:pic>
          <p:nvPicPr>
            <p:cNvPr id="94" name="図 93">
              <a:extLst>
                <a:ext uri="{FF2B5EF4-FFF2-40B4-BE49-F238E27FC236}">
                  <a16:creationId xmlns:a16="http://schemas.microsoft.com/office/drawing/2014/main" id="{98EBCE72-9EB2-4919-B592-C8FE8D30EAC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40882" y="5103240"/>
              <a:ext cx="594000" cy="594000"/>
            </a:xfrm>
            <a:prstGeom prst="rect">
              <a:avLst/>
            </a:prstGeom>
          </p:spPr>
        </p:pic>
        <p:sp>
          <p:nvSpPr>
            <p:cNvPr id="95" name="テキスト ボックス 94">
              <a:extLst>
                <a:ext uri="{FF2B5EF4-FFF2-40B4-BE49-F238E27FC236}">
                  <a16:creationId xmlns:a16="http://schemas.microsoft.com/office/drawing/2014/main" id="{EC24BF6F-AD5A-4816-A4C9-02CF5C27AC10}"/>
                </a:ext>
              </a:extLst>
            </p:cNvPr>
            <p:cNvSpPr txBox="1"/>
            <p:nvPr/>
          </p:nvSpPr>
          <p:spPr>
            <a:xfrm>
              <a:off x="4654402" y="4560112"/>
              <a:ext cx="792526" cy="215444"/>
            </a:xfrm>
            <a:prstGeom prst="rect">
              <a:avLst/>
            </a:prstGeom>
            <a:noFill/>
          </p:spPr>
          <p:txBody>
            <a:bodyPr wrap="square" rtlCol="0">
              <a:spAutoFit/>
            </a:bodyPr>
            <a:lstStyle/>
            <a:p>
              <a:pPr algn="ctr"/>
              <a:r>
                <a:rPr lang="ja-JP" altLang="en-US" sz="800" dirty="0"/>
                <a:t>クラスター</a:t>
              </a:r>
              <a:endParaRPr lang="en-US" altLang="ja-JP" sz="800" dirty="0"/>
            </a:p>
          </p:txBody>
        </p:sp>
        <p:pic>
          <p:nvPicPr>
            <p:cNvPr id="96" name="図 95">
              <a:extLst>
                <a:ext uri="{FF2B5EF4-FFF2-40B4-BE49-F238E27FC236}">
                  <a16:creationId xmlns:a16="http://schemas.microsoft.com/office/drawing/2014/main" id="{9F502A22-35D9-4F2B-805A-23E6A269954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753165" y="3933070"/>
              <a:ext cx="594000" cy="594000"/>
            </a:xfrm>
            <a:prstGeom prst="rect">
              <a:avLst/>
            </a:prstGeom>
          </p:spPr>
        </p:pic>
        <p:pic>
          <p:nvPicPr>
            <p:cNvPr id="102" name="図 101">
              <a:extLst>
                <a:ext uri="{FF2B5EF4-FFF2-40B4-BE49-F238E27FC236}">
                  <a16:creationId xmlns:a16="http://schemas.microsoft.com/office/drawing/2014/main" id="{EAA75769-8D8C-4DF2-A848-1F295141DEA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53165" y="2762900"/>
              <a:ext cx="594000" cy="594000"/>
            </a:xfrm>
            <a:prstGeom prst="rect">
              <a:avLst/>
            </a:prstGeom>
          </p:spPr>
        </p:pic>
      </p:grpSp>
    </p:spTree>
    <p:extLst>
      <p:ext uri="{BB962C8B-B14F-4D97-AF65-F5344CB8AC3E}">
        <p14:creationId xmlns:p14="http://schemas.microsoft.com/office/powerpoint/2010/main" val="3807543013"/>
      </p:ext>
    </p:extLst>
  </p:cSld>
  <p:clrMapOvr>
    <a:masterClrMapping/>
  </p:clrMapOvr>
</p:sld>
</file>

<file path=ppt/theme/theme1.xml><?xml version="1.0" encoding="utf-8"?>
<a:theme xmlns:a="http://schemas.openxmlformats.org/drawingml/2006/main" name="ニフクラ テーマ v.2">
  <a:themeElements>
    <a:clrScheme name="ニフクラカラーパレット v2">
      <a:dk1>
        <a:srgbClr val="2C2C2C"/>
      </a:dk1>
      <a:lt1>
        <a:srgbClr val="FFFFFF"/>
      </a:lt1>
      <a:dk2>
        <a:srgbClr val="0F2B4A"/>
      </a:dk2>
      <a:lt2>
        <a:srgbClr val="D4E6F7"/>
      </a:lt2>
      <a:accent1>
        <a:srgbClr val="004273"/>
      </a:accent1>
      <a:accent2>
        <a:srgbClr val="0062B1"/>
      </a:accent2>
      <a:accent3>
        <a:srgbClr val="FFC000"/>
      </a:accent3>
      <a:accent4>
        <a:srgbClr val="C00000"/>
      </a:accent4>
      <a:accent5>
        <a:srgbClr val="3781C3"/>
      </a:accent5>
      <a:accent6>
        <a:srgbClr val="A1BEE4"/>
      </a:accent6>
      <a:hlink>
        <a:srgbClr val="3DB1FF"/>
      </a:hlink>
      <a:folHlink>
        <a:srgbClr val="85B3DC"/>
      </a:folHlink>
    </a:clrScheme>
    <a:fontScheme name="メイリオ All">
      <a:majorFont>
        <a:latin typeface="メイリオ"/>
        <a:ea typeface="メイリオ"/>
        <a:cs typeface=""/>
      </a:majorFont>
      <a:minorFont>
        <a:latin typeface="メイリオ"/>
        <a:ea typeface="メイリオ"/>
        <a:cs typeface=""/>
      </a:minorFont>
    </a:fontScheme>
    <a:fmtScheme name="淡い単色">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1169</TotalTime>
  <Words>1159</Words>
  <Application>Microsoft Office PowerPoint</Application>
  <PresentationFormat>ワイド画面</PresentationFormat>
  <Paragraphs>539</Paragraphs>
  <Slides>36</Slides>
  <Notes>20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36</vt:i4>
      </vt:variant>
    </vt:vector>
  </HeadingPairs>
  <TitlesOfParts>
    <vt:vector size="42" baseType="lpstr">
      <vt:lpstr>HGP創英角ｺﾞｼｯｸUB</vt:lpstr>
      <vt:lpstr>メイリオ</vt:lpstr>
      <vt:lpstr>游ゴシック</vt:lpstr>
      <vt:lpstr>Arial</vt:lpstr>
      <vt:lpstr>Wingdings</vt:lpstr>
      <vt:lpstr>ニフクラ テーマ v.2</vt:lpstr>
      <vt:lpstr>ニフクラ Icons and Symbols</vt:lpstr>
      <vt:lpstr>はじめに</vt:lpstr>
      <vt:lpstr>目次</vt:lpstr>
      <vt:lpstr>Service Icons   </vt:lpstr>
      <vt:lpstr>Service Icons</vt:lpstr>
      <vt:lpstr>Service Icons</vt:lpstr>
      <vt:lpstr>Service Icons</vt:lpstr>
      <vt:lpstr>Service Icons</vt:lpstr>
      <vt:lpstr>Service Icons</vt:lpstr>
      <vt:lpstr>Service Icons</vt:lpstr>
      <vt:lpstr>Materials – People   </vt:lpstr>
      <vt:lpstr>Materials – People</vt:lpstr>
      <vt:lpstr>Materials – People</vt:lpstr>
      <vt:lpstr>Materials – People</vt:lpstr>
      <vt:lpstr>Materials - Device   </vt:lpstr>
      <vt:lpstr>Materials – Device</vt:lpstr>
      <vt:lpstr>Materials – Device</vt:lpstr>
      <vt:lpstr>Materials – Device</vt:lpstr>
      <vt:lpstr>Materials – Device</vt:lpstr>
      <vt:lpstr>Materials – Device</vt:lpstr>
      <vt:lpstr>Materials – Network   </vt:lpstr>
      <vt:lpstr>Materials – Network</vt:lpstr>
      <vt:lpstr>Materials - Other   </vt:lpstr>
      <vt:lpstr>Materials – Other</vt:lpstr>
      <vt:lpstr>Materials – Other</vt:lpstr>
      <vt:lpstr>Materials – Other</vt:lpstr>
      <vt:lpstr>Materials – Other</vt:lpstr>
      <vt:lpstr>Materials – Other</vt:lpstr>
      <vt:lpstr>Color Sample   </vt:lpstr>
      <vt:lpstr>Color Sample　ガイドライン版</vt:lpstr>
      <vt:lpstr>Example   </vt:lpstr>
      <vt:lpstr>Example</vt:lpstr>
      <vt:lpstr>Example</vt:lpstr>
      <vt:lpstr>Example</vt:lpstr>
      <vt:lpstr>Example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Tabata, Tomotaka/田畑 智孝</dc:creator>
  <cp:lastModifiedBy>Tabata, Tomotaka/田畑 智孝</cp:lastModifiedBy>
  <cp:revision>112</cp:revision>
  <dcterms:created xsi:type="dcterms:W3CDTF">2017-10-13T06:46:53Z</dcterms:created>
  <dcterms:modified xsi:type="dcterms:W3CDTF">2020-06-16T04:23:47Z</dcterms:modified>
</cp:coreProperties>
</file>